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0.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1.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79" r:id="rId1"/>
    <p:sldMasterId id="2147483790" r:id="rId2"/>
    <p:sldMasterId id="2147483808" r:id="rId3"/>
    <p:sldMasterId id="2147483802" r:id="rId4"/>
    <p:sldMasterId id="2147483814" r:id="rId5"/>
    <p:sldMasterId id="2147483796" r:id="rId6"/>
    <p:sldMasterId id="2147483785" r:id="rId7"/>
    <p:sldMasterId id="2147483818" r:id="rId8"/>
    <p:sldMasterId id="2147483824" r:id="rId9"/>
    <p:sldMasterId id="2147483828" r:id="rId10"/>
    <p:sldMasterId id="2147483831" r:id="rId11"/>
    <p:sldMasterId id="2147483834" r:id="rId12"/>
    <p:sldMasterId id="2147483840" r:id="rId13"/>
    <p:sldMasterId id="2147483855" r:id="rId14"/>
    <p:sldMasterId id="2147483858" r:id="rId15"/>
    <p:sldMasterId id="2147483866" r:id="rId16"/>
    <p:sldMasterId id="2147483872" r:id="rId17"/>
    <p:sldMasterId id="2147483878" r:id="rId18"/>
    <p:sldMasterId id="2147483884" r:id="rId19"/>
    <p:sldMasterId id="2147483890" r:id="rId20"/>
  </p:sldMasterIdLst>
  <p:notesMasterIdLst>
    <p:notesMasterId r:id="rId30"/>
  </p:notesMasterIdLst>
  <p:handoutMasterIdLst>
    <p:handoutMasterId r:id="rId31"/>
  </p:handoutMasterIdLst>
  <p:sldIdLst>
    <p:sldId id="523" r:id="rId21"/>
    <p:sldId id="524" r:id="rId22"/>
    <p:sldId id="606" r:id="rId23"/>
    <p:sldId id="604" r:id="rId24"/>
    <p:sldId id="603" r:id="rId25"/>
    <p:sldId id="600" r:id="rId26"/>
    <p:sldId id="601" r:id="rId27"/>
    <p:sldId id="602" r:id="rId28"/>
    <p:sldId id="605" r:id="rId29"/>
  </p:sldIdLst>
  <p:sldSz cx="12188825" cy="6858000"/>
  <p:notesSz cx="6797675" cy="9926638"/>
  <p:defaultTextStyle>
    <a:defPPr>
      <a:defRPr lang="ru-RU"/>
    </a:defPPr>
    <a:lvl1pPr marL="0" algn="l" defTabSz="1216606" rtl="0" eaLnBrk="1" latinLnBrk="0" hangingPunct="1">
      <a:defRPr sz="2400" kern="1200">
        <a:solidFill>
          <a:schemeClr val="tx1"/>
        </a:solidFill>
        <a:latin typeface="+mn-lt"/>
        <a:ea typeface="+mn-ea"/>
        <a:cs typeface="+mn-cs"/>
      </a:defRPr>
    </a:lvl1pPr>
    <a:lvl2pPr marL="608303" algn="l" defTabSz="1216606" rtl="0" eaLnBrk="1" latinLnBrk="0" hangingPunct="1">
      <a:defRPr sz="2400" kern="1200">
        <a:solidFill>
          <a:schemeClr val="tx1"/>
        </a:solidFill>
        <a:latin typeface="+mn-lt"/>
        <a:ea typeface="+mn-ea"/>
        <a:cs typeface="+mn-cs"/>
      </a:defRPr>
    </a:lvl2pPr>
    <a:lvl3pPr marL="1216606" algn="l" defTabSz="1216606" rtl="0" eaLnBrk="1" latinLnBrk="0" hangingPunct="1">
      <a:defRPr sz="2400" kern="1200">
        <a:solidFill>
          <a:schemeClr val="tx1"/>
        </a:solidFill>
        <a:latin typeface="+mn-lt"/>
        <a:ea typeface="+mn-ea"/>
        <a:cs typeface="+mn-cs"/>
      </a:defRPr>
    </a:lvl3pPr>
    <a:lvl4pPr marL="1824909" algn="l" defTabSz="1216606" rtl="0" eaLnBrk="1" latinLnBrk="0" hangingPunct="1">
      <a:defRPr sz="2400" kern="1200">
        <a:solidFill>
          <a:schemeClr val="tx1"/>
        </a:solidFill>
        <a:latin typeface="+mn-lt"/>
        <a:ea typeface="+mn-ea"/>
        <a:cs typeface="+mn-cs"/>
      </a:defRPr>
    </a:lvl4pPr>
    <a:lvl5pPr marL="2433205" algn="l" defTabSz="1216606" rtl="0" eaLnBrk="1" latinLnBrk="0" hangingPunct="1">
      <a:defRPr sz="2400" kern="1200">
        <a:solidFill>
          <a:schemeClr val="tx1"/>
        </a:solidFill>
        <a:latin typeface="+mn-lt"/>
        <a:ea typeface="+mn-ea"/>
        <a:cs typeface="+mn-cs"/>
      </a:defRPr>
    </a:lvl5pPr>
    <a:lvl6pPr marL="3041496" algn="l" defTabSz="1216606" rtl="0" eaLnBrk="1" latinLnBrk="0" hangingPunct="1">
      <a:defRPr sz="2400" kern="1200">
        <a:solidFill>
          <a:schemeClr val="tx1"/>
        </a:solidFill>
        <a:latin typeface="+mn-lt"/>
        <a:ea typeface="+mn-ea"/>
        <a:cs typeface="+mn-cs"/>
      </a:defRPr>
    </a:lvl6pPr>
    <a:lvl7pPr marL="3649813" algn="l" defTabSz="1216606" rtl="0" eaLnBrk="1" latinLnBrk="0" hangingPunct="1">
      <a:defRPr sz="2400" kern="1200">
        <a:solidFill>
          <a:schemeClr val="tx1"/>
        </a:solidFill>
        <a:latin typeface="+mn-lt"/>
        <a:ea typeface="+mn-ea"/>
        <a:cs typeface="+mn-cs"/>
      </a:defRPr>
    </a:lvl7pPr>
    <a:lvl8pPr marL="4258100" algn="l" defTabSz="1216606" rtl="0" eaLnBrk="1" latinLnBrk="0" hangingPunct="1">
      <a:defRPr sz="2400" kern="1200">
        <a:solidFill>
          <a:schemeClr val="tx1"/>
        </a:solidFill>
        <a:latin typeface="+mn-lt"/>
        <a:ea typeface="+mn-ea"/>
        <a:cs typeface="+mn-cs"/>
      </a:defRPr>
    </a:lvl8pPr>
    <a:lvl9pPr marL="4866387" algn="l" defTabSz="1216606"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BDD0A022-28EF-49AF-8252-1564B5C7D0B3}">
          <p14:sldIdLst>
            <p14:sldId id="523"/>
            <p14:sldId id="524"/>
            <p14:sldId id="606"/>
            <p14:sldId id="604"/>
            <p14:sldId id="603"/>
            <p14:sldId id="600"/>
            <p14:sldId id="601"/>
            <p14:sldId id="602"/>
            <p14:sldId id="605"/>
          </p14:sldIdLst>
        </p14:section>
      </p14:sectionLst>
    </p:ext>
    <p:ext uri="{EFAFB233-063F-42B5-8137-9DF3F51BA10A}">
      <p15:sldGuideLst xmlns:p15="http://schemas.microsoft.com/office/powerpoint/2012/main">
        <p15:guide id="3" pos="193" userDrawn="1">
          <p15:clr>
            <a:srgbClr val="A4A3A4"/>
          </p15:clr>
        </p15:guide>
        <p15:guide id="4" pos="7502" userDrawn="1">
          <p15:clr>
            <a:srgbClr val="A4A3A4"/>
          </p15:clr>
        </p15:guide>
        <p15:guide id="7" pos="6741" userDrawn="1">
          <p15:clr>
            <a:srgbClr val="A4A3A4"/>
          </p15:clr>
        </p15:guide>
        <p15:guide id="8" orient="horz" pos="805" userDrawn="1">
          <p15:clr>
            <a:srgbClr val="A4A3A4"/>
          </p15:clr>
        </p15:guide>
        <p15:guide id="10" orient="horz" pos="512" userDrawn="1">
          <p15:clr>
            <a:srgbClr val="A4A3A4"/>
          </p15:clr>
        </p15:guide>
        <p15:guide id="12" orient="horz" pos="3841" userDrawn="1">
          <p15:clr>
            <a:srgbClr val="A4A3A4"/>
          </p15:clr>
        </p15:guide>
        <p15:guide id="13" orient="horz" pos="2328" userDrawn="1">
          <p15:clr>
            <a:srgbClr val="A4A3A4"/>
          </p15:clr>
        </p15:guide>
        <p15:guide id="15" pos="2503" userDrawn="1">
          <p15:clr>
            <a:srgbClr val="A4A3A4"/>
          </p15:clr>
        </p15:guide>
        <p15:guide id="16" pos="2686" userDrawn="1">
          <p15:clr>
            <a:srgbClr val="A4A3A4"/>
          </p15:clr>
        </p15:guide>
        <p15:guide id="17" userDrawn="1">
          <p15:clr>
            <a:srgbClr val="A4A3A4"/>
          </p15:clr>
        </p15:guide>
        <p15:guide id="18" pos="5000" userDrawn="1">
          <p15:clr>
            <a:srgbClr val="A4A3A4"/>
          </p15:clr>
        </p15:guide>
        <p15:guide id="19" pos="5187" userDrawn="1">
          <p15:clr>
            <a:srgbClr val="A4A3A4"/>
          </p15:clr>
        </p15:guide>
        <p15:guide id="20" pos="1430" userDrawn="1">
          <p15:clr>
            <a:srgbClr val="A4A3A4"/>
          </p15:clr>
        </p15:guide>
        <p15:guide id="21" orient="horz" pos="419" userDrawn="1">
          <p15:clr>
            <a:srgbClr val="A4A3A4"/>
          </p15:clr>
        </p15:guide>
        <p15:guide id="22" orient="horz" pos="3865" userDrawn="1">
          <p15:clr>
            <a:srgbClr val="A4A3A4"/>
          </p15:clr>
        </p15:guide>
        <p15:guide id="23" orient="horz" pos="1879" userDrawn="1">
          <p15:clr>
            <a:srgbClr val="A4A3A4"/>
          </p15:clr>
        </p15:guide>
        <p15:guide id="24" orient="horz" pos="823" userDrawn="1">
          <p15:clr>
            <a:srgbClr val="A4A3A4"/>
          </p15:clr>
        </p15:guide>
        <p15:guide id="25" orient="horz" pos="573" userDrawn="1">
          <p15:clr>
            <a:srgbClr val="A4A3A4"/>
          </p15:clr>
        </p15:guide>
        <p15:guide id="26" orient="horz" pos="1741" userDrawn="1">
          <p15:clr>
            <a:srgbClr val="A4A3A4"/>
          </p15:clr>
        </p15:guide>
        <p15:guide id="27" orient="horz" pos="2799" userDrawn="1">
          <p15:clr>
            <a:srgbClr val="A4A3A4"/>
          </p15:clr>
        </p15:guide>
        <p15:guide id="28" orient="horz" pos="2940" userDrawn="1">
          <p15:clr>
            <a:srgbClr val="A4A3A4"/>
          </p15:clr>
        </p15:guide>
        <p15:guide id="29" pos="143" userDrawn="1">
          <p15:clr>
            <a:srgbClr val="A4A3A4"/>
          </p15:clr>
        </p15:guide>
        <p15:guide id="30" pos="7539" userDrawn="1">
          <p15:clr>
            <a:srgbClr val="A4A3A4"/>
          </p15:clr>
        </p15:guide>
        <p15:guide id="31" pos="2517" userDrawn="1">
          <p15:clr>
            <a:srgbClr val="A4A3A4"/>
          </p15:clr>
        </p15:guide>
        <p15:guide id="32" pos="2654" userDrawn="1">
          <p15:clr>
            <a:srgbClr val="A4A3A4"/>
          </p15:clr>
        </p15:guide>
        <p15:guide id="33" pos="5032" userDrawn="1">
          <p15:clr>
            <a:srgbClr val="A4A3A4"/>
          </p15:clr>
        </p15:guide>
        <p15:guide id="34" pos="5171" userDrawn="1">
          <p15:clr>
            <a:srgbClr val="A4A3A4"/>
          </p15:clr>
        </p15:guide>
        <p15:guide id="35" pos="1429" userDrawn="1">
          <p15:clr>
            <a:srgbClr val="A4A3A4"/>
          </p15:clr>
        </p15:guide>
        <p15:guide id="36" pos="12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Файрузов Данис Хасанович" initials="ФДХ" lastIdx="10" clrIdx="0">
    <p:extLst/>
  </p:cmAuthor>
  <p:cmAuthor id="2" name="Селин Алексей Борисович" initials="САБ" lastIdx="10" clrIdx="1">
    <p:extLst/>
  </p:cmAuthor>
  <p:cmAuthor id="3" name="Касс Елена Геннадьевна" initials="КЕГ"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C2"/>
    <a:srgbClr val="467AB8"/>
    <a:srgbClr val="E8ECEF"/>
    <a:srgbClr val="00589C"/>
    <a:srgbClr val="00AEEF"/>
    <a:srgbClr val="EAEAEA"/>
    <a:srgbClr val="FF0000"/>
    <a:srgbClr val="002060"/>
    <a:srgbClr val="BDE6F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6433" autoAdjust="0"/>
  </p:normalViewPr>
  <p:slideViewPr>
    <p:cSldViewPr snapToGrid="0" showGuides="1">
      <p:cViewPr varScale="1">
        <p:scale>
          <a:sx n="112" d="100"/>
          <a:sy n="112" d="100"/>
        </p:scale>
        <p:origin x="546" y="84"/>
      </p:cViewPr>
      <p:guideLst>
        <p:guide pos="193"/>
        <p:guide pos="7502"/>
        <p:guide pos="6741"/>
        <p:guide orient="horz" pos="805"/>
        <p:guide orient="horz" pos="512"/>
        <p:guide orient="horz" pos="3841"/>
        <p:guide orient="horz" pos="2328"/>
        <p:guide pos="2503"/>
        <p:guide pos="2686"/>
        <p:guide/>
        <p:guide pos="5000"/>
        <p:guide pos="5187"/>
        <p:guide pos="1430"/>
        <p:guide orient="horz" pos="419"/>
        <p:guide orient="horz" pos="3865"/>
        <p:guide orient="horz" pos="1879"/>
        <p:guide orient="horz" pos="823"/>
        <p:guide orient="horz" pos="573"/>
        <p:guide orient="horz" pos="1741"/>
        <p:guide orient="horz" pos="2799"/>
        <p:guide orient="horz" pos="2940"/>
        <p:guide pos="143"/>
        <p:guide pos="7539"/>
        <p:guide pos="2517"/>
        <p:guide pos="2654"/>
        <p:guide pos="5032"/>
        <p:guide pos="5171"/>
        <p:guide pos="1429"/>
        <p:guide pos="1280"/>
      </p:guideLst>
    </p:cSldViewPr>
  </p:slideViewPr>
  <p:notesTextViewPr>
    <p:cViewPr>
      <p:scale>
        <a:sx n="100" d="100"/>
        <a:sy n="100" d="100"/>
      </p:scale>
      <p:origin x="0" y="0"/>
    </p:cViewPr>
  </p:notesTextViewPr>
  <p:notesViewPr>
    <p:cSldViewPr snapToGrid="0" showGuides="1">
      <p:cViewPr varScale="1">
        <p:scale>
          <a:sx n="95" d="100"/>
          <a:sy n="95" d="100"/>
        </p:scale>
        <p:origin x="-3630" y="-102"/>
      </p:cViewPr>
      <p:guideLst>
        <p:guide orient="horz" pos="3127"/>
        <p:guide pos="2142"/>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 Type="http://schemas.openxmlformats.org/officeDocument/2006/relationships/slideMaster" Target="slideMasters/slideMaster3.xml"/><Relationship Id="rId21" Type="http://schemas.openxmlformats.org/officeDocument/2006/relationships/slide" Target="slides/slide1.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2"/>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5" y="2"/>
            <a:ext cx="2945659" cy="496332"/>
          </a:xfrm>
          <a:prstGeom prst="rect">
            <a:avLst/>
          </a:prstGeom>
        </p:spPr>
        <p:txBody>
          <a:bodyPr vert="horz" lIns="91440" tIns="45720" rIns="91440" bIns="45720" rtlCol="0"/>
          <a:lstStyle>
            <a:lvl1pPr algn="r">
              <a:defRPr sz="1200"/>
            </a:lvl1pPr>
          </a:lstStyle>
          <a:p>
            <a:fld id="{3DBE431C-8C36-4D7E-B9EF-A81810C5439C}" type="datetimeFigureOut">
              <a:rPr lang="ru-RU" smtClean="0"/>
              <a:pPr/>
              <a:t>13.12.2021</a:t>
            </a:fld>
            <a:endParaRPr lang="ru-RU"/>
          </a:p>
        </p:txBody>
      </p:sp>
      <p:sp>
        <p:nvSpPr>
          <p:cNvPr id="4" name="Нижний колонтитул 3"/>
          <p:cNvSpPr>
            <a:spLocks noGrp="1"/>
          </p:cNvSpPr>
          <p:nvPr>
            <p:ph type="ftr" sz="quarter" idx="2"/>
          </p:nvPr>
        </p:nvSpPr>
        <p:spPr>
          <a:xfrm>
            <a:off x="2" y="9428586"/>
            <a:ext cx="2945659" cy="496332"/>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5" y="9428586"/>
            <a:ext cx="2945659" cy="496332"/>
          </a:xfrm>
          <a:prstGeom prst="rect">
            <a:avLst/>
          </a:prstGeom>
        </p:spPr>
        <p:txBody>
          <a:bodyPr vert="horz" lIns="91440" tIns="45720" rIns="91440" bIns="45720" rtlCol="0" anchor="b"/>
          <a:lstStyle>
            <a:lvl1pPr algn="r">
              <a:defRPr sz="1200"/>
            </a:lvl1pPr>
          </a:lstStyle>
          <a:p>
            <a:fld id="{BF2F8D38-B759-4F71-8C75-97855087A880}" type="slidenum">
              <a:rPr lang="ru-RU" smtClean="0"/>
              <a:pPr/>
              <a:t>‹#›</a:t>
            </a:fld>
            <a:endParaRPr lang="ru-RU"/>
          </a:p>
        </p:txBody>
      </p:sp>
    </p:spTree>
    <p:extLst>
      <p:ext uri="{BB962C8B-B14F-4D97-AF65-F5344CB8AC3E}">
        <p14:creationId xmlns:p14="http://schemas.microsoft.com/office/powerpoint/2010/main" val="1121626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2"/>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5" y="2"/>
            <a:ext cx="2945659" cy="496332"/>
          </a:xfrm>
          <a:prstGeom prst="rect">
            <a:avLst/>
          </a:prstGeom>
        </p:spPr>
        <p:txBody>
          <a:bodyPr vert="horz" lIns="91440" tIns="45720" rIns="91440" bIns="45720" rtlCol="0"/>
          <a:lstStyle>
            <a:lvl1pPr algn="r">
              <a:defRPr sz="1200"/>
            </a:lvl1pPr>
          </a:lstStyle>
          <a:p>
            <a:fld id="{6270C1DF-F1E7-4F55-A84B-C146222D7CE7}" type="datetimeFigureOut">
              <a:rPr lang="ru-RU" smtClean="0"/>
              <a:pPr/>
              <a:t>13.12.2021</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9428586"/>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5" y="9428586"/>
            <a:ext cx="2945659" cy="496332"/>
          </a:xfrm>
          <a:prstGeom prst="rect">
            <a:avLst/>
          </a:prstGeom>
        </p:spPr>
        <p:txBody>
          <a:bodyPr vert="horz" lIns="91440" tIns="45720" rIns="91440" bIns="45720" rtlCol="0" anchor="b"/>
          <a:lstStyle>
            <a:lvl1pPr algn="r">
              <a:defRPr sz="1200"/>
            </a:lvl1pPr>
          </a:lstStyle>
          <a:p>
            <a:fld id="{282185DB-A00E-4AF3-B661-15E025881028}" type="slidenum">
              <a:rPr lang="ru-RU" smtClean="0"/>
              <a:pPr/>
              <a:t>‹#›</a:t>
            </a:fld>
            <a:endParaRPr lang="ru-RU"/>
          </a:p>
        </p:txBody>
      </p:sp>
    </p:spTree>
    <p:extLst>
      <p:ext uri="{BB962C8B-B14F-4D97-AF65-F5344CB8AC3E}">
        <p14:creationId xmlns:p14="http://schemas.microsoft.com/office/powerpoint/2010/main" val="634843838"/>
      </p:ext>
    </p:extLst>
  </p:cSld>
  <p:clrMap bg1="lt1" tx1="dk1" bg2="lt2" tx2="dk2" accent1="accent1" accent2="accent2" accent3="accent3" accent4="accent4" accent5="accent5" accent6="accent6" hlink="hlink" folHlink="folHlink"/>
  <p:notesStyle>
    <a:lvl1pPr marL="0" algn="l" defTabSz="1216606" rtl="0" eaLnBrk="1" latinLnBrk="0" hangingPunct="1">
      <a:defRPr sz="1600" kern="1200">
        <a:solidFill>
          <a:schemeClr val="tx1"/>
        </a:solidFill>
        <a:latin typeface="+mn-lt"/>
        <a:ea typeface="+mn-ea"/>
        <a:cs typeface="+mn-cs"/>
      </a:defRPr>
    </a:lvl1pPr>
    <a:lvl2pPr marL="608303" algn="l" defTabSz="1216606" rtl="0" eaLnBrk="1" latinLnBrk="0" hangingPunct="1">
      <a:defRPr sz="1600" kern="1200">
        <a:solidFill>
          <a:schemeClr val="tx1"/>
        </a:solidFill>
        <a:latin typeface="+mn-lt"/>
        <a:ea typeface="+mn-ea"/>
        <a:cs typeface="+mn-cs"/>
      </a:defRPr>
    </a:lvl2pPr>
    <a:lvl3pPr marL="1216606" algn="l" defTabSz="1216606" rtl="0" eaLnBrk="1" latinLnBrk="0" hangingPunct="1">
      <a:defRPr sz="1600" kern="1200">
        <a:solidFill>
          <a:schemeClr val="tx1"/>
        </a:solidFill>
        <a:latin typeface="+mn-lt"/>
        <a:ea typeface="+mn-ea"/>
        <a:cs typeface="+mn-cs"/>
      </a:defRPr>
    </a:lvl3pPr>
    <a:lvl4pPr marL="1824909" algn="l" defTabSz="1216606" rtl="0" eaLnBrk="1" latinLnBrk="0" hangingPunct="1">
      <a:defRPr sz="1600" kern="1200">
        <a:solidFill>
          <a:schemeClr val="tx1"/>
        </a:solidFill>
        <a:latin typeface="+mn-lt"/>
        <a:ea typeface="+mn-ea"/>
        <a:cs typeface="+mn-cs"/>
      </a:defRPr>
    </a:lvl4pPr>
    <a:lvl5pPr marL="2433205" algn="l" defTabSz="1216606" rtl="0" eaLnBrk="1" latinLnBrk="0" hangingPunct="1">
      <a:defRPr sz="1600" kern="1200">
        <a:solidFill>
          <a:schemeClr val="tx1"/>
        </a:solidFill>
        <a:latin typeface="+mn-lt"/>
        <a:ea typeface="+mn-ea"/>
        <a:cs typeface="+mn-cs"/>
      </a:defRPr>
    </a:lvl5pPr>
    <a:lvl6pPr marL="3041496" algn="l" defTabSz="1216606" rtl="0" eaLnBrk="1" latinLnBrk="0" hangingPunct="1">
      <a:defRPr sz="1600" kern="1200">
        <a:solidFill>
          <a:schemeClr val="tx1"/>
        </a:solidFill>
        <a:latin typeface="+mn-lt"/>
        <a:ea typeface="+mn-ea"/>
        <a:cs typeface="+mn-cs"/>
      </a:defRPr>
    </a:lvl6pPr>
    <a:lvl7pPr marL="3649813" algn="l" defTabSz="1216606" rtl="0" eaLnBrk="1" latinLnBrk="0" hangingPunct="1">
      <a:defRPr sz="1600" kern="1200">
        <a:solidFill>
          <a:schemeClr val="tx1"/>
        </a:solidFill>
        <a:latin typeface="+mn-lt"/>
        <a:ea typeface="+mn-ea"/>
        <a:cs typeface="+mn-cs"/>
      </a:defRPr>
    </a:lvl7pPr>
    <a:lvl8pPr marL="4258100" algn="l" defTabSz="1216606" rtl="0" eaLnBrk="1" latinLnBrk="0" hangingPunct="1">
      <a:defRPr sz="1600" kern="1200">
        <a:solidFill>
          <a:schemeClr val="tx1"/>
        </a:solidFill>
        <a:latin typeface="+mn-lt"/>
        <a:ea typeface="+mn-ea"/>
        <a:cs typeface="+mn-cs"/>
      </a:defRPr>
    </a:lvl8pPr>
    <a:lvl9pPr marL="4866387" algn="l" defTabSz="1216606"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15" name="Текст 4"/>
          <p:cNvSpPr>
            <a:spLocks noGrp="1"/>
          </p:cNvSpPr>
          <p:nvPr>
            <p:ph type="body" sz="quarter" idx="10"/>
          </p:nvPr>
        </p:nvSpPr>
        <p:spPr>
          <a:xfrm>
            <a:off x="201095" y="1214545"/>
            <a:ext cx="11767717" cy="4950883"/>
          </a:xfrm>
        </p:spPr>
        <p:txBody>
          <a:bodyPr/>
          <a:lstStyle/>
          <a:p>
            <a:pPr lvl="0"/>
            <a:r>
              <a:rPr lang="ru-RU" dirty="0" smtClean="0"/>
              <a:t>Образец текста</a:t>
            </a:r>
          </a:p>
        </p:txBody>
      </p:sp>
      <p:sp>
        <p:nvSpPr>
          <p:cNvPr id="22" name="Заголовок 1"/>
          <p:cNvSpPr>
            <a:spLocks noGrp="1"/>
          </p:cNvSpPr>
          <p:nvPr>
            <p:ph type="title"/>
          </p:nvPr>
        </p:nvSpPr>
        <p:spPr>
          <a:xfrm>
            <a:off x="2265011" y="1"/>
            <a:ext cx="9703739" cy="982984"/>
          </a:xfrm>
          <a:prstGeom prst="rect">
            <a:avLst/>
          </a:prstGeom>
        </p:spPr>
        <p:txBody>
          <a:bodyPr lIns="0" tIns="0" rIns="0" bIns="0" anchor="b" anchorCtr="0"/>
          <a:lstStyle>
            <a:lvl1pPr algn="l">
              <a:defRPr/>
            </a:lvl1pPr>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5"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265013" y="1"/>
            <a:ext cx="9703738" cy="982984"/>
          </a:xfrm>
          <a:prstGeom prst="rect">
            <a:avLst/>
          </a:prstGeom>
        </p:spPr>
        <p:txBody>
          <a:bodyPr lIns="0" tIns="0" rIns="0" bIns="0" anchor="b" anchorCtr="0"/>
          <a:lstStyle>
            <a:lvl1pPr algn="l">
              <a:defRPr/>
            </a:lvl1pPr>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5"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15" name="Текст 4"/>
          <p:cNvSpPr>
            <a:spLocks noGrp="1"/>
          </p:cNvSpPr>
          <p:nvPr>
            <p:ph type="body" sz="quarter" idx="10"/>
          </p:nvPr>
        </p:nvSpPr>
        <p:spPr>
          <a:xfrm>
            <a:off x="201095" y="1214545"/>
            <a:ext cx="11767717" cy="4950883"/>
          </a:xfrm>
        </p:spPr>
        <p:txBody>
          <a:bodyPr/>
          <a:lstStyle/>
          <a:p>
            <a:pPr lvl="0"/>
            <a:r>
              <a:rPr lang="ru-RU" dirty="0" smtClean="0"/>
              <a:t>Образец текста</a:t>
            </a:r>
          </a:p>
        </p:txBody>
      </p:sp>
      <p:sp>
        <p:nvSpPr>
          <p:cNvPr id="22" name="Заголовок 1"/>
          <p:cNvSpPr>
            <a:spLocks noGrp="1"/>
          </p:cNvSpPr>
          <p:nvPr>
            <p:ph type="title"/>
          </p:nvPr>
        </p:nvSpPr>
        <p:spPr>
          <a:xfrm>
            <a:off x="2265013" y="1"/>
            <a:ext cx="9703738" cy="982984"/>
          </a:xfrm>
          <a:prstGeom prst="rect">
            <a:avLst/>
          </a:prstGeom>
        </p:spPr>
        <p:txBody>
          <a:bodyPr lIns="0" tIns="0" rIns="0" bIns="0" anchor="b" anchorCtr="0"/>
          <a:lstStyle>
            <a:lvl1pPr algn="l">
              <a:defRPr/>
            </a:lvl1pPr>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5"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sp>
        <p:nvSpPr>
          <p:cNvPr id="13" name="Текст 4"/>
          <p:cNvSpPr>
            <a:spLocks noGrp="1"/>
          </p:cNvSpPr>
          <p:nvPr>
            <p:ph type="body" sz="quarter" idx="10"/>
          </p:nvPr>
        </p:nvSpPr>
        <p:spPr>
          <a:xfrm>
            <a:off x="201032" y="1214545"/>
            <a:ext cx="3794194" cy="4950883"/>
          </a:xfrm>
        </p:spPr>
        <p:txBody>
          <a:bodyPr/>
          <a:lstStyle/>
          <a:p>
            <a:pPr lvl="0"/>
            <a:r>
              <a:rPr lang="ru-RU" dirty="0" smtClean="0"/>
              <a:t>Образец текста</a:t>
            </a:r>
          </a:p>
        </p:txBody>
      </p:sp>
      <p:sp>
        <p:nvSpPr>
          <p:cNvPr id="14" name="Текст 4"/>
          <p:cNvSpPr>
            <a:spLocks noGrp="1"/>
          </p:cNvSpPr>
          <p:nvPr>
            <p:ph type="body" sz="quarter" idx="14"/>
          </p:nvPr>
        </p:nvSpPr>
        <p:spPr>
          <a:xfrm>
            <a:off x="4189725" y="1214545"/>
            <a:ext cx="7779024" cy="4950883"/>
          </a:xfrm>
        </p:spPr>
        <p:txBody>
          <a:bodyPr/>
          <a:lstStyle>
            <a:lvl1pPr>
              <a:defRPr>
                <a:solidFill>
                  <a:schemeClr val="bg1"/>
                </a:solidFill>
              </a:defRPr>
            </a:lvl1pPr>
          </a:lstStyle>
          <a:p>
            <a:pPr lvl="0"/>
            <a:r>
              <a:rPr lang="ru-RU" dirty="0" smtClean="0"/>
              <a:t>Образец текста</a:t>
            </a:r>
          </a:p>
        </p:txBody>
      </p:sp>
      <p:sp>
        <p:nvSpPr>
          <p:cNvPr id="6" name="Заголовок 1"/>
          <p:cNvSpPr>
            <a:spLocks noGrp="1"/>
          </p:cNvSpPr>
          <p:nvPr>
            <p:ph type="title"/>
          </p:nvPr>
        </p:nvSpPr>
        <p:spPr>
          <a:xfrm>
            <a:off x="2265013" y="1"/>
            <a:ext cx="9703738" cy="982984"/>
          </a:xfrm>
          <a:prstGeom prst="rect">
            <a:avLst/>
          </a:prstGeom>
        </p:spPr>
        <p:txBody>
          <a:bodyPr lIns="0" tIns="0" rIns="0" bIns="0" anchor="b" anchorCtr="0"/>
          <a:lstStyle>
            <a:lvl1pPr algn="l">
              <a:defRPr/>
            </a:lvl1pPr>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8"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265013" y="1"/>
            <a:ext cx="9703738" cy="982984"/>
          </a:xfrm>
          <a:prstGeom prst="rect">
            <a:avLst/>
          </a:prstGeom>
        </p:spPr>
        <p:txBody>
          <a:bodyPr lIns="0" tIns="0" rIns="0" bIns="0" anchor="b" anchorCtr="0"/>
          <a:lstStyle>
            <a:lvl1pPr algn="l">
              <a:defRPr/>
            </a:lvl1pPr>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5"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15" name="Текст 4"/>
          <p:cNvSpPr>
            <a:spLocks noGrp="1"/>
          </p:cNvSpPr>
          <p:nvPr>
            <p:ph type="body" sz="quarter" idx="10"/>
          </p:nvPr>
        </p:nvSpPr>
        <p:spPr>
          <a:xfrm>
            <a:off x="201032" y="1214545"/>
            <a:ext cx="1650770" cy="4950883"/>
          </a:xfrm>
        </p:spPr>
        <p:txBody>
          <a:bodyPr/>
          <a:lstStyle/>
          <a:p>
            <a:pPr lvl="0"/>
            <a:r>
              <a:rPr lang="ru-RU" dirty="0" smtClean="0"/>
              <a:t>Образец текста</a:t>
            </a:r>
          </a:p>
        </p:txBody>
      </p:sp>
      <p:sp>
        <p:nvSpPr>
          <p:cNvPr id="22" name="Заголовок 1"/>
          <p:cNvSpPr>
            <a:spLocks noGrp="1"/>
          </p:cNvSpPr>
          <p:nvPr>
            <p:ph type="title"/>
          </p:nvPr>
        </p:nvSpPr>
        <p:spPr>
          <a:xfrm>
            <a:off x="2265013" y="1"/>
            <a:ext cx="9703738" cy="982984"/>
          </a:xfrm>
          <a:prstGeom prst="rect">
            <a:avLst/>
          </a:prstGeom>
        </p:spPr>
        <p:txBody>
          <a:bodyPr lIns="0" tIns="0" rIns="0" bIns="0" anchor="b" anchorCtr="0"/>
          <a:lstStyle>
            <a:lvl1pPr algn="l">
              <a:defRPr/>
            </a:lvl1pPr>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5"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12" name="Текст 4"/>
          <p:cNvSpPr>
            <a:spLocks noGrp="1"/>
          </p:cNvSpPr>
          <p:nvPr>
            <p:ph type="body" sz="quarter" idx="10"/>
          </p:nvPr>
        </p:nvSpPr>
        <p:spPr>
          <a:xfrm>
            <a:off x="201032" y="1214545"/>
            <a:ext cx="1650770" cy="4950883"/>
          </a:xfrm>
        </p:spPr>
        <p:txBody>
          <a:bodyPr/>
          <a:lstStyle/>
          <a:p>
            <a:pPr lvl="0"/>
            <a:r>
              <a:rPr lang="ru-RU" dirty="0" smtClean="0"/>
              <a:t>Образец текста</a:t>
            </a:r>
          </a:p>
        </p:txBody>
      </p:sp>
      <p:sp>
        <p:nvSpPr>
          <p:cNvPr id="17" name="Текст 4"/>
          <p:cNvSpPr>
            <a:spLocks noGrp="1"/>
          </p:cNvSpPr>
          <p:nvPr>
            <p:ph type="body" sz="quarter" idx="14"/>
          </p:nvPr>
        </p:nvSpPr>
        <p:spPr>
          <a:xfrm>
            <a:off x="2265013" y="1214545"/>
            <a:ext cx="9703738" cy="4950883"/>
          </a:xfrm>
        </p:spPr>
        <p:txBody>
          <a:bodyPr/>
          <a:lstStyle>
            <a:lvl1pPr>
              <a:defRPr>
                <a:solidFill>
                  <a:schemeClr val="bg1"/>
                </a:solidFill>
              </a:defRPr>
            </a:lvl1pPr>
          </a:lstStyle>
          <a:p>
            <a:pPr lvl="0"/>
            <a:r>
              <a:rPr lang="ru-RU" dirty="0" smtClean="0"/>
              <a:t>Образец текста</a:t>
            </a:r>
          </a:p>
        </p:txBody>
      </p:sp>
      <p:sp>
        <p:nvSpPr>
          <p:cNvPr id="7" name="Заголовок 1"/>
          <p:cNvSpPr>
            <a:spLocks noGrp="1"/>
          </p:cNvSpPr>
          <p:nvPr>
            <p:ph type="title"/>
          </p:nvPr>
        </p:nvSpPr>
        <p:spPr>
          <a:xfrm>
            <a:off x="2265013" y="1"/>
            <a:ext cx="9703738" cy="982984"/>
          </a:xfrm>
          <a:prstGeom prst="rect">
            <a:avLst/>
          </a:prstGeom>
        </p:spPr>
        <p:txBody>
          <a:bodyPr lIns="0" tIns="0" rIns="0" bIns="0" anchor="b" anchorCtr="0"/>
          <a:lstStyle>
            <a:lvl1pPr algn="l">
              <a:defRPr/>
            </a:lvl1pPr>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8"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265013" y="1"/>
            <a:ext cx="9703738" cy="982984"/>
          </a:xfrm>
          <a:prstGeom prst="rect">
            <a:avLst/>
          </a:prstGeom>
        </p:spPr>
        <p:txBody>
          <a:bodyPr lIns="0" tIns="0" rIns="0" bIns="0" anchor="b" anchorCtr="0"/>
          <a:lstStyle>
            <a:lvl1pPr algn="l">
              <a:defRPr/>
            </a:lvl1pPr>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5"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15" name="Текст 4"/>
          <p:cNvSpPr>
            <a:spLocks noGrp="1"/>
          </p:cNvSpPr>
          <p:nvPr>
            <p:ph type="body" sz="quarter" idx="10"/>
          </p:nvPr>
        </p:nvSpPr>
        <p:spPr>
          <a:xfrm>
            <a:off x="201094" y="1214548"/>
            <a:ext cx="11767717" cy="1549823"/>
          </a:xfrm>
        </p:spPr>
        <p:txBody>
          <a:bodyPr/>
          <a:lstStyle/>
          <a:p>
            <a:pPr lvl="0"/>
            <a:r>
              <a:rPr lang="ru-RU" dirty="0" smtClean="0"/>
              <a:t>Образец текста</a:t>
            </a:r>
          </a:p>
        </p:txBody>
      </p:sp>
      <p:sp>
        <p:nvSpPr>
          <p:cNvPr id="22" name="Заголовок 1"/>
          <p:cNvSpPr>
            <a:spLocks noGrp="1"/>
          </p:cNvSpPr>
          <p:nvPr>
            <p:ph type="title"/>
          </p:nvPr>
        </p:nvSpPr>
        <p:spPr>
          <a:xfrm>
            <a:off x="2265013" y="1"/>
            <a:ext cx="9703738" cy="982984"/>
          </a:xfrm>
          <a:prstGeom prst="rect">
            <a:avLst/>
          </a:prstGeom>
        </p:spPr>
        <p:txBody>
          <a:bodyPr lIns="0" tIns="0" rIns="0" bIns="0" anchor="b" anchorCtr="0"/>
          <a:lstStyle>
            <a:lvl1pPr algn="l">
              <a:defRPr/>
            </a:lvl1pPr>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5"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12" name="Текст 4"/>
          <p:cNvSpPr>
            <a:spLocks noGrp="1"/>
          </p:cNvSpPr>
          <p:nvPr>
            <p:ph type="body" sz="quarter" idx="10"/>
          </p:nvPr>
        </p:nvSpPr>
        <p:spPr>
          <a:xfrm>
            <a:off x="201094" y="1214548"/>
            <a:ext cx="11767717" cy="1549823"/>
          </a:xfrm>
        </p:spPr>
        <p:txBody>
          <a:bodyPr/>
          <a:lstStyle/>
          <a:p>
            <a:pPr lvl="0"/>
            <a:r>
              <a:rPr lang="ru-RU" dirty="0" smtClean="0"/>
              <a:t>Образец текста</a:t>
            </a:r>
          </a:p>
        </p:txBody>
      </p:sp>
      <p:sp>
        <p:nvSpPr>
          <p:cNvPr id="17" name="Текст 4"/>
          <p:cNvSpPr>
            <a:spLocks noGrp="1"/>
          </p:cNvSpPr>
          <p:nvPr>
            <p:ph type="body" sz="quarter" idx="14"/>
          </p:nvPr>
        </p:nvSpPr>
        <p:spPr>
          <a:xfrm>
            <a:off x="2265013" y="2886132"/>
            <a:ext cx="9703738" cy="3250085"/>
          </a:xfrm>
        </p:spPr>
        <p:txBody>
          <a:bodyPr/>
          <a:lstStyle>
            <a:lvl1pPr>
              <a:defRPr>
                <a:solidFill>
                  <a:schemeClr val="bg1"/>
                </a:solidFill>
              </a:defRPr>
            </a:lvl1pPr>
          </a:lstStyle>
          <a:p>
            <a:pPr lvl="0"/>
            <a:r>
              <a:rPr lang="ru-RU" dirty="0" smtClean="0"/>
              <a:t>Образец текста</a:t>
            </a:r>
          </a:p>
        </p:txBody>
      </p:sp>
      <p:sp>
        <p:nvSpPr>
          <p:cNvPr id="7" name="Заголовок 1"/>
          <p:cNvSpPr>
            <a:spLocks noGrp="1"/>
          </p:cNvSpPr>
          <p:nvPr>
            <p:ph type="title"/>
          </p:nvPr>
        </p:nvSpPr>
        <p:spPr>
          <a:xfrm>
            <a:off x="2265013" y="1"/>
            <a:ext cx="9703738" cy="982984"/>
          </a:xfrm>
          <a:prstGeom prst="rect">
            <a:avLst/>
          </a:prstGeom>
        </p:spPr>
        <p:txBody>
          <a:bodyPr lIns="0" tIns="0" rIns="0" bIns="0" anchor="b" anchorCtr="0"/>
          <a:lstStyle>
            <a:lvl1pPr algn="l">
              <a:defRPr/>
            </a:lvl1pPr>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8"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265013" y="1"/>
            <a:ext cx="9703738" cy="982984"/>
          </a:xfrm>
          <a:prstGeom prst="rect">
            <a:avLst/>
          </a:prstGeom>
        </p:spPr>
        <p:txBody>
          <a:bodyPr lIns="0" tIns="0" rIns="0" bIns="0" anchor="b" anchorCtr="0"/>
          <a:lstStyle>
            <a:lvl1pPr algn="l">
              <a:defRPr/>
            </a:lvl1pPr>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5"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12" name="Текст 4"/>
          <p:cNvSpPr>
            <a:spLocks noGrp="1"/>
          </p:cNvSpPr>
          <p:nvPr>
            <p:ph type="body" sz="quarter" idx="10"/>
          </p:nvPr>
        </p:nvSpPr>
        <p:spPr>
          <a:xfrm>
            <a:off x="201032" y="1214545"/>
            <a:ext cx="3794194" cy="4950883"/>
          </a:xfrm>
        </p:spPr>
        <p:txBody>
          <a:bodyPr/>
          <a:lstStyle/>
          <a:p>
            <a:pPr lvl="0"/>
            <a:r>
              <a:rPr lang="ru-RU" dirty="0" smtClean="0"/>
              <a:t>Образец текста</a:t>
            </a:r>
          </a:p>
        </p:txBody>
      </p:sp>
      <p:sp>
        <p:nvSpPr>
          <p:cNvPr id="16" name="Текст 4"/>
          <p:cNvSpPr>
            <a:spLocks noGrp="1"/>
          </p:cNvSpPr>
          <p:nvPr>
            <p:ph type="body" sz="quarter" idx="13"/>
          </p:nvPr>
        </p:nvSpPr>
        <p:spPr>
          <a:xfrm>
            <a:off x="8188577" y="1214545"/>
            <a:ext cx="3780173" cy="4950883"/>
          </a:xfrm>
        </p:spPr>
        <p:txBody>
          <a:bodyPr/>
          <a:lstStyle/>
          <a:p>
            <a:pPr lvl="0"/>
            <a:r>
              <a:rPr lang="ru-RU" dirty="0" smtClean="0"/>
              <a:t>Образец текста</a:t>
            </a:r>
          </a:p>
        </p:txBody>
      </p:sp>
      <p:sp>
        <p:nvSpPr>
          <p:cNvPr id="17" name="Текст 4"/>
          <p:cNvSpPr>
            <a:spLocks noGrp="1"/>
          </p:cNvSpPr>
          <p:nvPr>
            <p:ph type="body" sz="quarter" idx="14"/>
          </p:nvPr>
        </p:nvSpPr>
        <p:spPr>
          <a:xfrm>
            <a:off x="4189725" y="1214545"/>
            <a:ext cx="3794194" cy="4950883"/>
          </a:xfrm>
        </p:spPr>
        <p:txBody>
          <a:bodyPr/>
          <a:lstStyle/>
          <a:p>
            <a:pPr lvl="0"/>
            <a:r>
              <a:rPr lang="ru-RU" dirty="0" smtClean="0"/>
              <a:t>Образец текста</a:t>
            </a:r>
          </a:p>
        </p:txBody>
      </p:sp>
      <p:sp>
        <p:nvSpPr>
          <p:cNvPr id="7" name="Заголовок 1"/>
          <p:cNvSpPr>
            <a:spLocks noGrp="1"/>
          </p:cNvSpPr>
          <p:nvPr>
            <p:ph type="title"/>
          </p:nvPr>
        </p:nvSpPr>
        <p:spPr>
          <a:xfrm>
            <a:off x="2265011" y="1"/>
            <a:ext cx="9703739" cy="982984"/>
          </a:xfrm>
          <a:prstGeom prst="rect">
            <a:avLst/>
          </a:prstGeom>
        </p:spPr>
        <p:txBody>
          <a:bodyPr lIns="0" tIns="0" rIns="0" bIns="0" anchor="b" anchorCtr="0"/>
          <a:lstStyle>
            <a:lvl1pPr algn="l">
              <a:defRPr/>
            </a:lvl1pPr>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8"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15" name="Текст 4"/>
          <p:cNvSpPr>
            <a:spLocks noGrp="1"/>
          </p:cNvSpPr>
          <p:nvPr>
            <p:ph type="body" sz="quarter" idx="10"/>
          </p:nvPr>
        </p:nvSpPr>
        <p:spPr>
          <a:xfrm>
            <a:off x="201095" y="1214548"/>
            <a:ext cx="11767717" cy="1549823"/>
          </a:xfrm>
        </p:spPr>
        <p:txBody>
          <a:bodyPr/>
          <a:lstStyle/>
          <a:p>
            <a:pPr lvl="0"/>
            <a:r>
              <a:rPr lang="ru-RU" dirty="0" smtClean="0"/>
              <a:t>Образец текста</a:t>
            </a:r>
          </a:p>
        </p:txBody>
      </p:sp>
      <p:sp>
        <p:nvSpPr>
          <p:cNvPr id="22" name="Заголовок 1"/>
          <p:cNvSpPr>
            <a:spLocks noGrp="1"/>
          </p:cNvSpPr>
          <p:nvPr>
            <p:ph type="title"/>
          </p:nvPr>
        </p:nvSpPr>
        <p:spPr>
          <a:xfrm>
            <a:off x="2265013" y="1"/>
            <a:ext cx="9703738" cy="982984"/>
          </a:xfrm>
          <a:prstGeom prst="rect">
            <a:avLst/>
          </a:prstGeom>
        </p:spPr>
        <p:txBody>
          <a:bodyPr lIns="0" tIns="0" rIns="0" bIns="0" anchor="b" anchorCtr="0"/>
          <a:lstStyle>
            <a:lvl1pPr algn="l">
              <a:defRPr/>
            </a:lvl1pPr>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5"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11" name="Текст 4"/>
          <p:cNvSpPr>
            <a:spLocks noGrp="1"/>
          </p:cNvSpPr>
          <p:nvPr>
            <p:ph type="body" sz="quarter" idx="10"/>
          </p:nvPr>
        </p:nvSpPr>
        <p:spPr>
          <a:xfrm>
            <a:off x="201095" y="1214548"/>
            <a:ext cx="11767717" cy="1549823"/>
          </a:xfrm>
        </p:spPr>
        <p:txBody>
          <a:bodyPr/>
          <a:lstStyle/>
          <a:p>
            <a:pPr lvl="0"/>
            <a:r>
              <a:rPr lang="ru-RU" dirty="0" smtClean="0"/>
              <a:t>Образец текста</a:t>
            </a:r>
          </a:p>
        </p:txBody>
      </p:sp>
      <p:sp>
        <p:nvSpPr>
          <p:cNvPr id="14" name="Текст 4"/>
          <p:cNvSpPr>
            <a:spLocks noGrp="1"/>
          </p:cNvSpPr>
          <p:nvPr>
            <p:ph type="body" sz="quarter" idx="13"/>
          </p:nvPr>
        </p:nvSpPr>
        <p:spPr>
          <a:xfrm>
            <a:off x="201095" y="2898160"/>
            <a:ext cx="11767717" cy="3238071"/>
          </a:xfrm>
        </p:spPr>
        <p:txBody>
          <a:bodyPr/>
          <a:lstStyle>
            <a:lvl1pPr>
              <a:defRPr>
                <a:solidFill>
                  <a:schemeClr val="bg1"/>
                </a:solidFill>
              </a:defRPr>
            </a:lvl1pPr>
          </a:lstStyle>
          <a:p>
            <a:pPr lvl="0"/>
            <a:r>
              <a:rPr lang="ru-RU" dirty="0" smtClean="0"/>
              <a:t>Образец текста</a:t>
            </a:r>
          </a:p>
        </p:txBody>
      </p:sp>
      <p:sp>
        <p:nvSpPr>
          <p:cNvPr id="6" name="Заголовок 1"/>
          <p:cNvSpPr>
            <a:spLocks noGrp="1"/>
          </p:cNvSpPr>
          <p:nvPr>
            <p:ph type="title"/>
          </p:nvPr>
        </p:nvSpPr>
        <p:spPr>
          <a:xfrm>
            <a:off x="2265013" y="1"/>
            <a:ext cx="9703738" cy="982984"/>
          </a:xfrm>
          <a:prstGeom prst="rect">
            <a:avLst/>
          </a:prstGeom>
        </p:spPr>
        <p:txBody>
          <a:bodyPr lIns="0" tIns="0" rIns="0" bIns="0" anchor="b" anchorCtr="0"/>
          <a:lstStyle>
            <a:lvl1pPr algn="l">
              <a:defRPr/>
            </a:lvl1pPr>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7"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265013" y="1"/>
            <a:ext cx="9703738" cy="982984"/>
          </a:xfrm>
          <a:prstGeom prst="rect">
            <a:avLst/>
          </a:prstGeom>
        </p:spPr>
        <p:txBody>
          <a:bodyPr lIns="0" tIns="0" rIns="0" bIns="0" anchor="b" anchorCtr="0"/>
          <a:lstStyle>
            <a:lvl1pPr algn="l">
              <a:defRPr/>
            </a:lvl1pPr>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5"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15" name="Текст 4"/>
          <p:cNvSpPr>
            <a:spLocks noGrp="1"/>
          </p:cNvSpPr>
          <p:nvPr>
            <p:ph type="body" sz="quarter" idx="10"/>
          </p:nvPr>
        </p:nvSpPr>
        <p:spPr>
          <a:xfrm>
            <a:off x="2268476" y="1214545"/>
            <a:ext cx="9700273" cy="4950883"/>
          </a:xfrm>
        </p:spPr>
        <p:txBody>
          <a:bodyPr/>
          <a:lstStyle/>
          <a:p>
            <a:pPr lvl="0"/>
            <a:r>
              <a:rPr lang="ru-RU" dirty="0" smtClean="0"/>
              <a:t>Образец текста</a:t>
            </a:r>
          </a:p>
        </p:txBody>
      </p:sp>
      <p:sp>
        <p:nvSpPr>
          <p:cNvPr id="5"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МЕРОПРИЯТИЯ</a:t>
            </a:r>
            <a:endParaRPr lang="ru-RU"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12" name="Текст 4"/>
          <p:cNvSpPr>
            <a:spLocks noGrp="1"/>
          </p:cNvSpPr>
          <p:nvPr>
            <p:ph type="body" sz="quarter" idx="10" hasCustomPrompt="1"/>
          </p:nvPr>
        </p:nvSpPr>
        <p:spPr>
          <a:xfrm>
            <a:off x="2268476" y="1214545"/>
            <a:ext cx="9700273" cy="4950883"/>
          </a:xfrm>
        </p:spPr>
        <p:txBody>
          <a:bodyPr/>
          <a:lstStyle>
            <a:lvl1pPr>
              <a:defRPr/>
            </a:lvl1pPr>
          </a:lstStyle>
          <a:p>
            <a:pPr lvl="0"/>
            <a:r>
              <a:rPr lang="ru-RU" dirty="0" smtClean="0"/>
              <a:t>НАЗВАНИЕ ПРЕЗЕНТАЦИИ</a:t>
            </a:r>
          </a:p>
        </p:txBody>
      </p:sp>
      <p:sp>
        <p:nvSpPr>
          <p:cNvPr id="8"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Заголовок">
    <p:spTree>
      <p:nvGrpSpPr>
        <p:cNvPr id="1" name=""/>
        <p:cNvGrpSpPr/>
        <p:nvPr/>
      </p:nvGrpSpPr>
      <p:grpSpPr>
        <a:xfrm>
          <a:off x="0" y="0"/>
          <a:ext cx="0" cy="0"/>
          <a:chOff x="0" y="0"/>
          <a:chExt cx="0" cy="0"/>
        </a:xfrm>
      </p:grpSpPr>
      <p:cxnSp>
        <p:nvCxnSpPr>
          <p:cNvPr id="51" name="Straight Connector 2"/>
          <p:cNvCxnSpPr/>
          <p:nvPr userDrawn="1"/>
        </p:nvCxnSpPr>
        <p:spPr>
          <a:xfrm flipH="1" flipV="1">
            <a:off x="277328" y="1242199"/>
            <a:ext cx="7475799" cy="23560"/>
          </a:xfrm>
          <a:prstGeom prst="line">
            <a:avLst/>
          </a:prstGeom>
          <a:ln w="12700" cap="flat" cmpd="sng" algn="ctr">
            <a:solidFill>
              <a:srgbClr val="007DC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Номер слайда 3"/>
          <p:cNvSpPr txBox="1">
            <a:spLocks/>
          </p:cNvSpPr>
          <p:nvPr userDrawn="1"/>
        </p:nvSpPr>
        <p:spPr>
          <a:xfrm>
            <a:off x="238580" y="6418513"/>
            <a:ext cx="1482341" cy="476251"/>
          </a:xfrm>
          <a:prstGeom prst="rect">
            <a:avLst/>
          </a:prstGeom>
        </p:spPr>
        <p:txBody>
          <a:bodyPr vert="horz" lIns="0" tIns="0" rIns="0" bIns="0" rtlCol="0" anchor="ctr"/>
          <a:lstStyle/>
          <a:p>
            <a:pPr marL="0" marR="0" lvl="0" indent="0" algn="ctr" defTabSz="912340" rtl="0" eaLnBrk="1" fontAlgn="auto" latinLnBrk="0" hangingPunct="1">
              <a:lnSpc>
                <a:spcPct val="100000"/>
              </a:lnSpc>
              <a:spcBef>
                <a:spcPts val="0"/>
              </a:spcBef>
              <a:spcAft>
                <a:spcPts val="0"/>
              </a:spcAft>
              <a:buClrTx/>
              <a:buSzTx/>
              <a:buFontTx/>
              <a:buNone/>
              <a:tabLst/>
              <a:defRPr/>
            </a:pPr>
            <a:fld id="{E4274F02-7521-4F9B-A76E-13D583AC38B1}" type="slidenum">
              <a:rPr kumimoji="0" lang="ru-RU" sz="16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ctr" defTabSz="912340" rtl="0" eaLnBrk="1" fontAlgn="auto" latinLnBrk="0" hangingPunct="1">
                <a:lnSpc>
                  <a:spcPct val="100000"/>
                </a:lnSpc>
                <a:spcBef>
                  <a:spcPts val="0"/>
                </a:spcBef>
                <a:spcAft>
                  <a:spcPts val="0"/>
                </a:spcAft>
                <a:buClrTx/>
                <a:buSzTx/>
                <a:buFontTx/>
                <a:buNone/>
                <a:tabLst/>
                <a:defRPr/>
              </a:pPr>
              <a:t>‹#›</a:t>
            </a:fld>
            <a:endParaRPr kumimoji="0" lang="ru-RU" sz="1600"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cxnSp>
        <p:nvCxnSpPr>
          <p:cNvPr id="9" name="Straight Connector 2"/>
          <p:cNvCxnSpPr/>
          <p:nvPr/>
        </p:nvCxnSpPr>
        <p:spPr>
          <a:xfrm flipH="1" flipV="1">
            <a:off x="271602" y="1244964"/>
            <a:ext cx="14522" cy="4029687"/>
          </a:xfrm>
          <a:prstGeom prst="line">
            <a:avLst/>
          </a:prstGeom>
          <a:ln w="12700" cap="flat" cmpd="sng" algn="ctr">
            <a:solidFill>
              <a:srgbClr val="007DC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2"/>
          <p:cNvSpPr txBox="1">
            <a:spLocks noChangeArrowheads="1"/>
          </p:cNvSpPr>
          <p:nvPr/>
        </p:nvSpPr>
        <p:spPr bwMode="auto">
          <a:xfrm rot="16200000">
            <a:off x="-524105" y="2152980"/>
            <a:ext cx="1708779" cy="434194"/>
          </a:xfrm>
          <a:prstGeom prst="rect">
            <a:avLst/>
          </a:prstGeom>
          <a:solidFill>
            <a:srgbClr val="1A7CC3"/>
          </a:solidFill>
          <a:ln>
            <a:noFill/>
          </a:ln>
        </p:spPr>
        <p:txBody>
          <a:bodyPr lIns="45615" tIns="45627" rIns="45615" bIns="45627" anchor="ctr" anchorCtr="0">
            <a:noAutofit/>
          </a:bodyPr>
          <a:lstStyle>
            <a:defPPr>
              <a:defRPr lang="ru-RU"/>
            </a:defPPr>
            <a:lvl1pPr marL="357188">
              <a:defRPr sz="1000" b="1">
                <a:solidFill>
                  <a:srgbClr val="1A7CC3"/>
                </a:solidFill>
                <a:latin typeface="Arial" panose="020B0604020202020204" pitchFamily="34" charset="0"/>
              </a:defRPr>
            </a:lvl1pPr>
          </a:lstStyle>
          <a:p>
            <a:pPr marL="270819" indent="0"/>
            <a:r>
              <a:rPr lang="ru-RU" altLang="en-US" sz="1100" dirty="0" smtClean="0">
                <a:solidFill>
                  <a:schemeClr val="bg1"/>
                </a:solidFill>
              </a:rPr>
              <a:t>  Готовность к ОЗП </a:t>
            </a:r>
          </a:p>
          <a:p>
            <a:pPr marL="270819" indent="0"/>
            <a:r>
              <a:rPr lang="ru-RU" altLang="en-US" sz="1100" dirty="0" smtClean="0">
                <a:solidFill>
                  <a:schemeClr val="bg1"/>
                </a:solidFill>
              </a:rPr>
              <a:t>  2019-2020 гг.</a:t>
            </a:r>
            <a:endParaRPr lang="ru-RU" altLang="en-US" sz="1100" dirty="0">
              <a:solidFill>
                <a:schemeClr val="bg1"/>
              </a:solidFill>
            </a:endParaRPr>
          </a:p>
        </p:txBody>
      </p:sp>
      <p:grpSp>
        <p:nvGrpSpPr>
          <p:cNvPr id="14" name="Группа 13"/>
          <p:cNvGrpSpPr>
            <a:grpSpLocks noChangeAspect="1"/>
          </p:cNvGrpSpPr>
          <p:nvPr/>
        </p:nvGrpSpPr>
        <p:grpSpPr>
          <a:xfrm rot="16200000">
            <a:off x="221100" y="2939246"/>
            <a:ext cx="199271" cy="251934"/>
            <a:chOff x="8829652" y="1068185"/>
            <a:chExt cx="284670" cy="360000"/>
          </a:xfrm>
          <a:solidFill>
            <a:schemeClr val="bg1"/>
          </a:solidFill>
        </p:grpSpPr>
        <p:sp>
          <p:nvSpPr>
            <p:cNvPr id="15" name="Freeform 371"/>
            <p:cNvSpPr>
              <a:spLocks noEditPoints="1"/>
            </p:cNvSpPr>
            <p:nvPr/>
          </p:nvSpPr>
          <p:spPr bwMode="auto">
            <a:xfrm>
              <a:off x="8912119" y="1068185"/>
              <a:ext cx="119736" cy="75331"/>
            </a:xfrm>
            <a:custGeom>
              <a:avLst/>
              <a:gdLst/>
              <a:ahLst/>
              <a:cxnLst>
                <a:cxn ang="0">
                  <a:pos x="48" y="16"/>
                </a:cxn>
                <a:cxn ang="0">
                  <a:pos x="32" y="0"/>
                </a:cxn>
                <a:cxn ang="0">
                  <a:pos x="16" y="16"/>
                </a:cxn>
                <a:cxn ang="0">
                  <a:pos x="0" y="16"/>
                </a:cxn>
                <a:cxn ang="0">
                  <a:pos x="0" y="32"/>
                </a:cxn>
                <a:cxn ang="0">
                  <a:pos x="8" y="40"/>
                </a:cxn>
                <a:cxn ang="0">
                  <a:pos x="56" y="40"/>
                </a:cxn>
                <a:cxn ang="0">
                  <a:pos x="64" y="32"/>
                </a:cxn>
                <a:cxn ang="0">
                  <a:pos x="64" y="16"/>
                </a:cxn>
                <a:cxn ang="0">
                  <a:pos x="48" y="16"/>
                </a:cxn>
                <a:cxn ang="0">
                  <a:pos x="32" y="25"/>
                </a:cxn>
                <a:cxn ang="0">
                  <a:pos x="23" y="16"/>
                </a:cxn>
                <a:cxn ang="0">
                  <a:pos x="32" y="7"/>
                </a:cxn>
                <a:cxn ang="0">
                  <a:pos x="41" y="16"/>
                </a:cxn>
                <a:cxn ang="0">
                  <a:pos x="32" y="25"/>
                </a:cxn>
              </a:cxnLst>
              <a:rect l="0" t="0" r="r" b="b"/>
              <a:pathLst>
                <a:path w="64" h="40">
                  <a:moveTo>
                    <a:pt x="48" y="16"/>
                  </a:moveTo>
                  <a:cubicBezTo>
                    <a:pt x="48" y="7"/>
                    <a:pt x="41" y="0"/>
                    <a:pt x="32" y="0"/>
                  </a:cubicBezTo>
                  <a:cubicBezTo>
                    <a:pt x="23" y="0"/>
                    <a:pt x="16" y="7"/>
                    <a:pt x="16" y="16"/>
                  </a:cubicBezTo>
                  <a:cubicBezTo>
                    <a:pt x="0" y="16"/>
                    <a:pt x="0" y="16"/>
                    <a:pt x="0" y="16"/>
                  </a:cubicBezTo>
                  <a:cubicBezTo>
                    <a:pt x="0" y="32"/>
                    <a:pt x="0" y="32"/>
                    <a:pt x="0" y="32"/>
                  </a:cubicBezTo>
                  <a:cubicBezTo>
                    <a:pt x="0" y="36"/>
                    <a:pt x="4" y="40"/>
                    <a:pt x="8" y="40"/>
                  </a:cubicBezTo>
                  <a:cubicBezTo>
                    <a:pt x="56" y="40"/>
                    <a:pt x="56" y="40"/>
                    <a:pt x="56" y="40"/>
                  </a:cubicBezTo>
                  <a:cubicBezTo>
                    <a:pt x="60" y="40"/>
                    <a:pt x="64" y="36"/>
                    <a:pt x="64" y="32"/>
                  </a:cubicBezTo>
                  <a:cubicBezTo>
                    <a:pt x="64" y="16"/>
                    <a:pt x="64" y="16"/>
                    <a:pt x="64" y="16"/>
                  </a:cubicBezTo>
                  <a:lnTo>
                    <a:pt x="48" y="16"/>
                  </a:lnTo>
                  <a:close/>
                  <a:moveTo>
                    <a:pt x="32" y="25"/>
                  </a:moveTo>
                  <a:cubicBezTo>
                    <a:pt x="27" y="25"/>
                    <a:pt x="23" y="21"/>
                    <a:pt x="23" y="16"/>
                  </a:cubicBezTo>
                  <a:cubicBezTo>
                    <a:pt x="23" y="11"/>
                    <a:pt x="27" y="7"/>
                    <a:pt x="32" y="7"/>
                  </a:cubicBezTo>
                  <a:cubicBezTo>
                    <a:pt x="37" y="7"/>
                    <a:pt x="41" y="11"/>
                    <a:pt x="41" y="16"/>
                  </a:cubicBezTo>
                  <a:cubicBezTo>
                    <a:pt x="41" y="21"/>
                    <a:pt x="37" y="25"/>
                    <a:pt x="32" y="25"/>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600" dirty="0">
                <a:solidFill>
                  <a:prstClr val="black"/>
                </a:solidFill>
              </a:endParaRPr>
            </a:p>
          </p:txBody>
        </p:sp>
        <p:sp>
          <p:nvSpPr>
            <p:cNvPr id="16" name="Freeform 372"/>
            <p:cNvSpPr>
              <a:spLocks noEditPoints="1"/>
            </p:cNvSpPr>
            <p:nvPr/>
          </p:nvSpPr>
          <p:spPr bwMode="auto">
            <a:xfrm>
              <a:off x="8829652" y="1098317"/>
              <a:ext cx="284670" cy="329868"/>
            </a:xfrm>
            <a:custGeom>
              <a:avLst/>
              <a:gdLst/>
              <a:ahLst/>
              <a:cxnLst>
                <a:cxn ang="0">
                  <a:pos x="144" y="0"/>
                </a:cxn>
                <a:cxn ang="0">
                  <a:pos x="116" y="0"/>
                </a:cxn>
                <a:cxn ang="0">
                  <a:pos x="116" y="16"/>
                </a:cxn>
                <a:cxn ang="0">
                  <a:pos x="136" y="16"/>
                </a:cxn>
                <a:cxn ang="0">
                  <a:pos x="136" y="120"/>
                </a:cxn>
                <a:cxn ang="0">
                  <a:pos x="96" y="120"/>
                </a:cxn>
                <a:cxn ang="0">
                  <a:pos x="96" y="160"/>
                </a:cxn>
                <a:cxn ang="0">
                  <a:pos x="16" y="160"/>
                </a:cxn>
                <a:cxn ang="0">
                  <a:pos x="16" y="16"/>
                </a:cxn>
                <a:cxn ang="0">
                  <a:pos x="36" y="16"/>
                </a:cxn>
                <a:cxn ang="0">
                  <a:pos x="36" y="0"/>
                </a:cxn>
                <a:cxn ang="0">
                  <a:pos x="8" y="0"/>
                </a:cxn>
                <a:cxn ang="0">
                  <a:pos x="0" y="8"/>
                </a:cxn>
                <a:cxn ang="0">
                  <a:pos x="0" y="168"/>
                </a:cxn>
                <a:cxn ang="0">
                  <a:pos x="8" y="176"/>
                </a:cxn>
                <a:cxn ang="0">
                  <a:pos x="144" y="176"/>
                </a:cxn>
                <a:cxn ang="0">
                  <a:pos x="152" y="168"/>
                </a:cxn>
                <a:cxn ang="0">
                  <a:pos x="152" y="8"/>
                </a:cxn>
                <a:cxn ang="0">
                  <a:pos x="144" y="0"/>
                </a:cxn>
                <a:cxn ang="0">
                  <a:pos x="104" y="158"/>
                </a:cxn>
                <a:cxn ang="0">
                  <a:pos x="104" y="128"/>
                </a:cxn>
                <a:cxn ang="0">
                  <a:pos x="134" y="128"/>
                </a:cxn>
                <a:cxn ang="0">
                  <a:pos x="104" y="158"/>
                </a:cxn>
              </a:cxnLst>
              <a:rect l="0" t="0" r="r" b="b"/>
              <a:pathLst>
                <a:path w="152" h="176">
                  <a:moveTo>
                    <a:pt x="144" y="0"/>
                  </a:moveTo>
                  <a:cubicBezTo>
                    <a:pt x="116" y="0"/>
                    <a:pt x="116" y="0"/>
                    <a:pt x="116" y="0"/>
                  </a:cubicBezTo>
                  <a:cubicBezTo>
                    <a:pt x="116" y="16"/>
                    <a:pt x="116" y="16"/>
                    <a:pt x="116" y="16"/>
                  </a:cubicBezTo>
                  <a:cubicBezTo>
                    <a:pt x="136" y="16"/>
                    <a:pt x="136" y="16"/>
                    <a:pt x="136" y="16"/>
                  </a:cubicBezTo>
                  <a:cubicBezTo>
                    <a:pt x="136" y="120"/>
                    <a:pt x="136" y="120"/>
                    <a:pt x="136" y="120"/>
                  </a:cubicBezTo>
                  <a:cubicBezTo>
                    <a:pt x="96" y="120"/>
                    <a:pt x="96" y="120"/>
                    <a:pt x="96" y="120"/>
                  </a:cubicBezTo>
                  <a:cubicBezTo>
                    <a:pt x="96" y="160"/>
                    <a:pt x="96" y="160"/>
                    <a:pt x="96" y="160"/>
                  </a:cubicBezTo>
                  <a:cubicBezTo>
                    <a:pt x="16" y="160"/>
                    <a:pt x="16" y="160"/>
                    <a:pt x="16" y="160"/>
                  </a:cubicBezTo>
                  <a:cubicBezTo>
                    <a:pt x="16" y="16"/>
                    <a:pt x="16" y="16"/>
                    <a:pt x="16" y="16"/>
                  </a:cubicBezTo>
                  <a:cubicBezTo>
                    <a:pt x="36" y="16"/>
                    <a:pt x="36" y="16"/>
                    <a:pt x="36" y="16"/>
                  </a:cubicBezTo>
                  <a:cubicBezTo>
                    <a:pt x="36" y="0"/>
                    <a:pt x="36" y="0"/>
                    <a:pt x="36" y="0"/>
                  </a:cubicBezTo>
                  <a:cubicBezTo>
                    <a:pt x="8" y="0"/>
                    <a:pt x="8" y="0"/>
                    <a:pt x="8" y="0"/>
                  </a:cubicBezTo>
                  <a:cubicBezTo>
                    <a:pt x="4" y="0"/>
                    <a:pt x="0" y="4"/>
                    <a:pt x="0" y="8"/>
                  </a:cubicBezTo>
                  <a:cubicBezTo>
                    <a:pt x="0" y="168"/>
                    <a:pt x="0" y="168"/>
                    <a:pt x="0" y="168"/>
                  </a:cubicBezTo>
                  <a:cubicBezTo>
                    <a:pt x="0" y="172"/>
                    <a:pt x="4" y="176"/>
                    <a:pt x="8" y="176"/>
                  </a:cubicBezTo>
                  <a:cubicBezTo>
                    <a:pt x="144" y="176"/>
                    <a:pt x="144" y="176"/>
                    <a:pt x="144" y="176"/>
                  </a:cubicBezTo>
                  <a:cubicBezTo>
                    <a:pt x="148" y="176"/>
                    <a:pt x="152" y="172"/>
                    <a:pt x="152" y="168"/>
                  </a:cubicBezTo>
                  <a:cubicBezTo>
                    <a:pt x="152" y="8"/>
                    <a:pt x="152" y="8"/>
                    <a:pt x="152" y="8"/>
                  </a:cubicBezTo>
                  <a:cubicBezTo>
                    <a:pt x="152" y="4"/>
                    <a:pt x="148" y="0"/>
                    <a:pt x="144" y="0"/>
                  </a:cubicBezTo>
                  <a:close/>
                  <a:moveTo>
                    <a:pt x="104" y="158"/>
                  </a:moveTo>
                  <a:cubicBezTo>
                    <a:pt x="104" y="128"/>
                    <a:pt x="104" y="128"/>
                    <a:pt x="104" y="128"/>
                  </a:cubicBezTo>
                  <a:cubicBezTo>
                    <a:pt x="134" y="128"/>
                    <a:pt x="134" y="128"/>
                    <a:pt x="134" y="128"/>
                  </a:cubicBezTo>
                  <a:lnTo>
                    <a:pt x="104" y="158"/>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600" dirty="0">
                <a:solidFill>
                  <a:prstClr val="black"/>
                </a:solidFill>
              </a:endParaRPr>
            </a:p>
          </p:txBody>
        </p:sp>
        <p:sp>
          <p:nvSpPr>
            <p:cNvPr id="17" name="Freeform 373"/>
            <p:cNvSpPr>
              <a:spLocks/>
            </p:cNvSpPr>
            <p:nvPr/>
          </p:nvSpPr>
          <p:spPr bwMode="auto">
            <a:xfrm>
              <a:off x="8895467" y="1178406"/>
              <a:ext cx="160969" cy="131630"/>
            </a:xfrm>
            <a:custGeom>
              <a:avLst/>
              <a:gdLst/>
              <a:ahLst/>
              <a:cxnLst>
                <a:cxn ang="0">
                  <a:pos x="30" y="67"/>
                </a:cxn>
                <a:cxn ang="0">
                  <a:pos x="0" y="97"/>
                </a:cxn>
                <a:cxn ang="0">
                  <a:pos x="68" y="166"/>
                </a:cxn>
                <a:cxn ang="0">
                  <a:pos x="203" y="31"/>
                </a:cxn>
                <a:cxn ang="0">
                  <a:pos x="172" y="0"/>
                </a:cxn>
                <a:cxn ang="0">
                  <a:pos x="68" y="104"/>
                </a:cxn>
                <a:cxn ang="0">
                  <a:pos x="30" y="67"/>
                </a:cxn>
              </a:cxnLst>
              <a:rect l="0" t="0" r="r" b="b"/>
              <a:pathLst>
                <a:path w="203" h="166">
                  <a:moveTo>
                    <a:pt x="30" y="67"/>
                  </a:moveTo>
                  <a:lnTo>
                    <a:pt x="0" y="97"/>
                  </a:lnTo>
                  <a:lnTo>
                    <a:pt x="68" y="166"/>
                  </a:lnTo>
                  <a:lnTo>
                    <a:pt x="203" y="31"/>
                  </a:lnTo>
                  <a:lnTo>
                    <a:pt x="172" y="0"/>
                  </a:lnTo>
                  <a:lnTo>
                    <a:pt x="68" y="104"/>
                  </a:lnTo>
                  <a:lnTo>
                    <a:pt x="30" y="67"/>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600" dirty="0">
                <a:solidFill>
                  <a:prstClr val="black"/>
                </a:solidFill>
              </a:endParaRPr>
            </a:p>
          </p:txBody>
        </p:sp>
      </p:grpSp>
      <p:cxnSp>
        <p:nvCxnSpPr>
          <p:cNvPr id="22" name="Straight Connector 2"/>
          <p:cNvCxnSpPr/>
          <p:nvPr/>
        </p:nvCxnSpPr>
        <p:spPr>
          <a:xfrm>
            <a:off x="286123" y="1241983"/>
            <a:ext cx="0" cy="0"/>
          </a:xfrm>
          <a:prstGeom prst="line">
            <a:avLst/>
          </a:prstGeom>
          <a:ln w="12700" cap="flat" cmpd="sng" algn="ctr">
            <a:solidFill>
              <a:srgbClr val="007DC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1" name="Группа 30"/>
          <p:cNvGrpSpPr/>
          <p:nvPr userDrawn="1"/>
        </p:nvGrpSpPr>
        <p:grpSpPr>
          <a:xfrm>
            <a:off x="5773859" y="1079843"/>
            <a:ext cx="1312647" cy="386488"/>
            <a:chOff x="9758857" y="1047735"/>
            <a:chExt cx="1241875" cy="368088"/>
          </a:xfrm>
        </p:grpSpPr>
        <p:sp>
          <p:nvSpPr>
            <p:cNvPr id="105" name="TextBox 12"/>
            <p:cNvSpPr txBox="1">
              <a:spLocks noChangeArrowheads="1"/>
            </p:cNvSpPr>
            <p:nvPr userDrawn="1"/>
          </p:nvSpPr>
          <p:spPr bwMode="auto">
            <a:xfrm>
              <a:off x="9758857" y="1047735"/>
              <a:ext cx="1241875" cy="368088"/>
            </a:xfrm>
            <a:prstGeom prst="rect">
              <a:avLst/>
            </a:prstGeom>
            <a:solidFill>
              <a:srgbClr val="939598"/>
            </a:solidFill>
            <a:ln>
              <a:noFill/>
            </a:ln>
          </p:spPr>
          <p:txBody>
            <a:bodyPr wrap="square" lIns="45720" rIns="45720" anchor="ctr" anchorCtr="0">
              <a:noAutofit/>
            </a:bodyPr>
            <a:lstStyle>
              <a:defPPr>
                <a:defRPr lang="ru-RU"/>
              </a:defPPr>
              <a:lvl1pPr marL="269875">
                <a:defRPr sz="1000" b="1">
                  <a:solidFill>
                    <a:schemeClr val="bg1"/>
                  </a:solidFill>
                  <a:latin typeface="Arial Narrow" pitchFamily="34" charset="0"/>
                  <a:cs typeface="Arial" panose="020B0604020202020204" pitchFamily="34" charset="0"/>
                </a:defRPr>
              </a:lvl1pPr>
              <a:lvl2pPr marL="742950" indent="-285750">
                <a:defRPr>
                  <a:latin typeface="Calibri" panose="020F0502020204030204" pitchFamily="34" charset="0"/>
                  <a:cs typeface="Arial" panose="020B0604020202020204" pitchFamily="34" charset="0"/>
                </a:defRPr>
              </a:lvl2pPr>
              <a:lvl3pPr marL="1143000" indent="-228600">
                <a:defRPr>
                  <a:latin typeface="Calibri" panose="020F0502020204030204" pitchFamily="34" charset="0"/>
                  <a:cs typeface="Arial" panose="020B0604020202020204" pitchFamily="34" charset="0"/>
                </a:defRPr>
              </a:lvl3pPr>
              <a:lvl4pPr marL="1600200" indent="-228600">
                <a:defRPr>
                  <a:latin typeface="Calibri" panose="020F0502020204030204" pitchFamily="34" charset="0"/>
                  <a:cs typeface="Arial" panose="020B0604020202020204" pitchFamily="34" charset="0"/>
                </a:defRPr>
              </a:lvl4pPr>
              <a:lvl5pPr marL="2057400" indent="-228600">
                <a:defRPr>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latin typeface="Calibri" panose="020F0502020204030204" pitchFamily="34" charset="0"/>
                  <a:cs typeface="Arial" panose="020B0604020202020204" pitchFamily="34" charset="0"/>
                </a:defRPr>
              </a:lvl9pPr>
            </a:lstStyle>
            <a:p>
              <a:r>
                <a:rPr lang="ru-RU" altLang="en-US" sz="800" b="1" dirty="0" smtClean="0"/>
                <a:t> Организация </a:t>
              </a:r>
            </a:p>
            <a:p>
              <a:r>
                <a:rPr lang="ru-RU" altLang="en-US" sz="800" b="1" dirty="0" smtClean="0"/>
                <a:t>закупок присадок, </a:t>
              </a:r>
              <a:r>
                <a:rPr lang="ru-RU" altLang="en-US" sz="800" b="1" dirty="0" err="1" smtClean="0"/>
                <a:t>химреагентов</a:t>
              </a:r>
              <a:endParaRPr lang="ru-RU" altLang="en-US" sz="800" b="1" dirty="0"/>
            </a:p>
          </p:txBody>
        </p:sp>
        <p:sp>
          <p:nvSpPr>
            <p:cNvPr id="136" name="Freeform 51"/>
            <p:cNvSpPr>
              <a:spLocks noEditPoints="1"/>
            </p:cNvSpPr>
            <p:nvPr userDrawn="1"/>
          </p:nvSpPr>
          <p:spPr bwMode="auto">
            <a:xfrm>
              <a:off x="9772675" y="1069653"/>
              <a:ext cx="264528" cy="271286"/>
            </a:xfrm>
            <a:custGeom>
              <a:avLst/>
              <a:gdLst/>
              <a:ahLst/>
              <a:cxnLst>
                <a:cxn ang="0">
                  <a:pos x="296" y="0"/>
                </a:cxn>
                <a:cxn ang="0">
                  <a:pos x="75" y="10"/>
                </a:cxn>
                <a:cxn ang="0">
                  <a:pos x="70" y="212"/>
                </a:cxn>
                <a:cxn ang="0">
                  <a:pos x="9" y="212"/>
                </a:cxn>
                <a:cxn ang="0">
                  <a:pos x="44" y="273"/>
                </a:cxn>
                <a:cxn ang="0">
                  <a:pos x="224" y="278"/>
                </a:cxn>
                <a:cxn ang="0">
                  <a:pos x="221" y="277"/>
                </a:cxn>
                <a:cxn ang="0">
                  <a:pos x="226" y="278"/>
                </a:cxn>
                <a:cxn ang="0">
                  <a:pos x="296" y="0"/>
                </a:cxn>
                <a:cxn ang="0">
                  <a:pos x="228" y="261"/>
                </a:cxn>
                <a:cxn ang="0">
                  <a:pos x="225" y="261"/>
                </a:cxn>
                <a:cxn ang="0">
                  <a:pos x="198" y="212"/>
                </a:cxn>
                <a:cxn ang="0">
                  <a:pos x="91" y="212"/>
                </a:cxn>
                <a:cxn ang="0">
                  <a:pos x="97" y="36"/>
                </a:cxn>
                <a:cxn ang="0">
                  <a:pos x="276" y="27"/>
                </a:cxn>
                <a:cxn ang="0">
                  <a:pos x="228" y="261"/>
                </a:cxn>
              </a:cxnLst>
              <a:rect l="0" t="0" r="r" b="b"/>
              <a:pathLst>
                <a:path w="310" h="278">
                  <a:moveTo>
                    <a:pt x="296" y="0"/>
                  </a:moveTo>
                  <a:cubicBezTo>
                    <a:pt x="75" y="10"/>
                    <a:pt x="75" y="10"/>
                    <a:pt x="75" y="10"/>
                  </a:cubicBezTo>
                  <a:cubicBezTo>
                    <a:pt x="75" y="10"/>
                    <a:pt x="95" y="141"/>
                    <a:pt x="70" y="212"/>
                  </a:cubicBezTo>
                  <a:cubicBezTo>
                    <a:pt x="9" y="212"/>
                    <a:pt x="9" y="212"/>
                    <a:pt x="9" y="212"/>
                  </a:cubicBezTo>
                  <a:cubicBezTo>
                    <a:pt x="0" y="278"/>
                    <a:pt x="44" y="273"/>
                    <a:pt x="44" y="273"/>
                  </a:cubicBezTo>
                  <a:cubicBezTo>
                    <a:pt x="224" y="278"/>
                    <a:pt x="224" y="278"/>
                    <a:pt x="224" y="278"/>
                  </a:cubicBezTo>
                  <a:cubicBezTo>
                    <a:pt x="223" y="278"/>
                    <a:pt x="222" y="277"/>
                    <a:pt x="221" y="277"/>
                  </a:cubicBezTo>
                  <a:cubicBezTo>
                    <a:pt x="226" y="278"/>
                    <a:pt x="226" y="278"/>
                    <a:pt x="226" y="278"/>
                  </a:cubicBezTo>
                  <a:cubicBezTo>
                    <a:pt x="292" y="278"/>
                    <a:pt x="310" y="164"/>
                    <a:pt x="296" y="0"/>
                  </a:cubicBezTo>
                  <a:close/>
                  <a:moveTo>
                    <a:pt x="228" y="261"/>
                  </a:moveTo>
                  <a:cubicBezTo>
                    <a:pt x="225" y="261"/>
                    <a:pt x="225" y="261"/>
                    <a:pt x="225" y="261"/>
                  </a:cubicBezTo>
                  <a:cubicBezTo>
                    <a:pt x="200" y="259"/>
                    <a:pt x="198" y="212"/>
                    <a:pt x="198" y="212"/>
                  </a:cubicBezTo>
                  <a:cubicBezTo>
                    <a:pt x="91" y="212"/>
                    <a:pt x="91" y="212"/>
                    <a:pt x="91" y="212"/>
                  </a:cubicBezTo>
                  <a:cubicBezTo>
                    <a:pt x="105" y="147"/>
                    <a:pt x="97" y="36"/>
                    <a:pt x="97" y="36"/>
                  </a:cubicBezTo>
                  <a:cubicBezTo>
                    <a:pt x="276" y="27"/>
                    <a:pt x="276" y="27"/>
                    <a:pt x="276" y="27"/>
                  </a:cubicBezTo>
                  <a:cubicBezTo>
                    <a:pt x="295" y="151"/>
                    <a:pt x="265" y="261"/>
                    <a:pt x="228" y="261"/>
                  </a:cubicBezTo>
                  <a:close/>
                </a:path>
              </a:pathLst>
            </a:custGeom>
            <a:solidFill>
              <a:schemeClr val="bg1"/>
            </a:solidFill>
            <a:ln w="9525">
              <a:noFill/>
              <a:round/>
              <a:headEnd/>
              <a:tailEnd/>
            </a:ln>
          </p:spPr>
          <p:txBody>
            <a:bodyPr vert="horz" wrap="square" lIns="74295" tIns="37148" rIns="74295" bIns="37148" numCol="1" anchor="t" anchorCtr="0" compatLnSpc="1">
              <a:prstTxWarp prst="textNoShape">
                <a:avLst/>
              </a:prstTxWarp>
            </a:bodyPr>
            <a:lstStyle/>
            <a:p>
              <a:endParaRPr lang="en-US" sz="900">
                <a:solidFill>
                  <a:prstClr val="black"/>
                </a:solidFill>
              </a:endParaRPr>
            </a:p>
          </p:txBody>
        </p:sp>
        <p:pic>
          <p:nvPicPr>
            <p:cNvPr id="139" name="Рисунок 1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868393" y="1129610"/>
              <a:ext cx="129364" cy="129365"/>
            </a:xfrm>
            <a:prstGeom prst="rect">
              <a:avLst/>
            </a:prstGeom>
          </p:spPr>
        </p:pic>
      </p:grpSp>
      <p:pic>
        <p:nvPicPr>
          <p:cNvPr id="56" name="Рисунок 5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98" y="-5729"/>
            <a:ext cx="1925448" cy="994848"/>
          </a:xfrm>
          <a:prstGeom prst="rect">
            <a:avLst/>
          </a:prstGeom>
        </p:spPr>
      </p:pic>
      <p:pic>
        <p:nvPicPr>
          <p:cNvPr id="69" name="Рисунок 68"/>
          <p:cNvPicPr>
            <a:picLocks noChangeAspect="1"/>
          </p:cNvPicPr>
          <p:nvPr userDrawn="1"/>
        </p:nvPicPr>
        <p:blipFill rotWithShape="1">
          <a:blip r:embed="rId4" cstate="print">
            <a:extLst>
              <a:ext uri="{28A0092B-C50C-407E-A947-70E740481C1C}">
                <a14:useLocalDpi xmlns:a14="http://schemas.microsoft.com/office/drawing/2010/main" val="0"/>
              </a:ext>
            </a:extLst>
          </a:blip>
          <a:srcRect l="3175" r="4029"/>
          <a:stretch/>
        </p:blipFill>
        <p:spPr>
          <a:xfrm>
            <a:off x="13096906" y="1076420"/>
            <a:ext cx="308776" cy="341672"/>
          </a:xfrm>
          <a:prstGeom prst="rect">
            <a:avLst/>
          </a:prstGeom>
        </p:spPr>
      </p:pic>
      <p:grpSp>
        <p:nvGrpSpPr>
          <p:cNvPr id="26" name="Группа 25"/>
          <p:cNvGrpSpPr/>
          <p:nvPr userDrawn="1"/>
        </p:nvGrpSpPr>
        <p:grpSpPr>
          <a:xfrm>
            <a:off x="333322" y="1071426"/>
            <a:ext cx="1323944" cy="394969"/>
            <a:chOff x="349473" y="1059961"/>
            <a:chExt cx="1324290" cy="394969"/>
          </a:xfrm>
        </p:grpSpPr>
        <p:sp>
          <p:nvSpPr>
            <p:cNvPr id="25" name="TextBox 12"/>
            <p:cNvSpPr txBox="1">
              <a:spLocks noChangeArrowheads="1"/>
            </p:cNvSpPr>
            <p:nvPr userDrawn="1"/>
          </p:nvSpPr>
          <p:spPr bwMode="auto">
            <a:xfrm>
              <a:off x="349473" y="1061842"/>
              <a:ext cx="1324290" cy="393088"/>
            </a:xfrm>
            <a:prstGeom prst="rect">
              <a:avLst/>
            </a:prstGeom>
            <a:solidFill>
              <a:srgbClr val="939598"/>
            </a:solidFill>
            <a:ln>
              <a:noFill/>
            </a:ln>
          </p:spPr>
          <p:txBody>
            <a:bodyPr wrap="square" lIns="45720" rIns="45720" anchor="ctr" anchorCtr="0">
              <a:noAutofit/>
            </a:bodyPr>
            <a:lstStyle>
              <a:defPPr>
                <a:defRPr lang="ru-RU"/>
              </a:defPPr>
              <a:lvl1pPr marL="269875">
                <a:defRPr sz="1000" b="1">
                  <a:solidFill>
                    <a:schemeClr val="bg1"/>
                  </a:solidFill>
                  <a:latin typeface="Arial Narrow" pitchFamily="34" charset="0"/>
                  <a:cs typeface="Arial" panose="020B0604020202020204" pitchFamily="34" charset="0"/>
                </a:defRPr>
              </a:lvl1pPr>
              <a:lvl2pPr marL="742950" indent="-285750">
                <a:defRPr>
                  <a:latin typeface="Calibri" panose="020F0502020204030204" pitchFamily="34" charset="0"/>
                  <a:cs typeface="Arial" panose="020B0604020202020204" pitchFamily="34" charset="0"/>
                </a:defRPr>
              </a:lvl2pPr>
              <a:lvl3pPr marL="1143000" indent="-228600">
                <a:defRPr>
                  <a:latin typeface="Calibri" panose="020F0502020204030204" pitchFamily="34" charset="0"/>
                  <a:cs typeface="Arial" panose="020B0604020202020204" pitchFamily="34" charset="0"/>
                </a:defRPr>
              </a:lvl3pPr>
              <a:lvl4pPr marL="1600200" indent="-228600">
                <a:defRPr>
                  <a:latin typeface="Calibri" panose="020F0502020204030204" pitchFamily="34" charset="0"/>
                  <a:cs typeface="Arial" panose="020B0604020202020204" pitchFamily="34" charset="0"/>
                </a:defRPr>
              </a:lvl4pPr>
              <a:lvl5pPr marL="2057400" indent="-228600">
                <a:defRPr>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latin typeface="Calibri" panose="020F0502020204030204" pitchFamily="34" charset="0"/>
                  <a:cs typeface="Arial" panose="020B0604020202020204" pitchFamily="34" charset="0"/>
                </a:defRPr>
              </a:lvl9pPr>
            </a:lstStyle>
            <a:p>
              <a:pPr marL="359526" indent="0"/>
              <a:r>
                <a:rPr lang="ru-RU" altLang="en-US" sz="800" b="1" dirty="0" smtClean="0"/>
                <a:t>Перерабатывающий </a:t>
              </a:r>
            </a:p>
            <a:p>
              <a:pPr marL="359526" indent="0"/>
              <a:r>
                <a:rPr lang="ru-RU" altLang="en-US" sz="800" b="1" dirty="0" smtClean="0"/>
                <a:t>комплекс</a:t>
              </a:r>
              <a:r>
                <a:rPr lang="ru-RU" altLang="en-US" sz="800" b="1" baseline="0" dirty="0" smtClean="0"/>
                <a:t> </a:t>
              </a:r>
              <a:endParaRPr lang="ru-RU" altLang="en-US" sz="800" b="1" dirty="0"/>
            </a:p>
          </p:txBody>
        </p:sp>
        <p:pic>
          <p:nvPicPr>
            <p:cNvPr id="40" name="Рисунок 39"/>
            <p:cNvPicPr>
              <a:picLocks noChangeAspect="1"/>
            </p:cNvPicPr>
            <p:nvPr userDrawn="1"/>
          </p:nvPicPr>
          <p:blipFill rotWithShape="1">
            <a:blip r:embed="rId4" cstate="print">
              <a:extLst>
                <a:ext uri="{28A0092B-C50C-407E-A947-70E740481C1C}">
                  <a14:useLocalDpi xmlns:a14="http://schemas.microsoft.com/office/drawing/2010/main" val="0"/>
                </a:ext>
              </a:extLst>
            </a:blip>
            <a:srcRect l="3175" r="4029"/>
            <a:stretch/>
          </p:blipFill>
          <p:spPr>
            <a:xfrm>
              <a:off x="412837" y="1059961"/>
              <a:ext cx="308856" cy="341672"/>
            </a:xfrm>
            <a:prstGeom prst="rect">
              <a:avLst/>
            </a:prstGeom>
          </p:spPr>
        </p:pic>
      </p:grpSp>
      <p:sp>
        <p:nvSpPr>
          <p:cNvPr id="48" name="TextBox 12"/>
          <p:cNvSpPr txBox="1">
            <a:spLocks noChangeArrowheads="1"/>
          </p:cNvSpPr>
          <p:nvPr userDrawn="1"/>
        </p:nvSpPr>
        <p:spPr bwMode="auto">
          <a:xfrm>
            <a:off x="3165341" y="1076483"/>
            <a:ext cx="1358563" cy="389911"/>
          </a:xfrm>
          <a:prstGeom prst="rect">
            <a:avLst/>
          </a:prstGeom>
          <a:solidFill>
            <a:srgbClr val="939598"/>
          </a:solidFill>
          <a:ln>
            <a:noFill/>
          </a:ln>
        </p:spPr>
        <p:txBody>
          <a:bodyPr wrap="square" lIns="45615" tIns="45627" rIns="45615" bIns="45627" anchor="ctr" anchorCtr="0">
            <a:noAutofit/>
          </a:bodyPr>
          <a:lstStyle>
            <a:defPPr>
              <a:defRPr lang="ru-RU"/>
            </a:defPPr>
            <a:lvl1pPr marL="269875">
              <a:defRPr sz="1000" b="1">
                <a:solidFill>
                  <a:schemeClr val="bg1"/>
                </a:solidFill>
                <a:latin typeface="Arial Narrow" pitchFamily="34" charset="0"/>
                <a:cs typeface="Arial" panose="020B0604020202020204" pitchFamily="34" charset="0"/>
              </a:defRPr>
            </a:lvl1pPr>
            <a:lvl2pPr marL="742950" indent="-285750">
              <a:defRPr>
                <a:latin typeface="Calibri" panose="020F0502020204030204" pitchFamily="34" charset="0"/>
                <a:cs typeface="Arial" panose="020B0604020202020204" pitchFamily="34" charset="0"/>
              </a:defRPr>
            </a:lvl2pPr>
            <a:lvl3pPr marL="1143000" indent="-228600">
              <a:defRPr>
                <a:latin typeface="Calibri" panose="020F0502020204030204" pitchFamily="34" charset="0"/>
                <a:cs typeface="Arial" panose="020B0604020202020204" pitchFamily="34" charset="0"/>
              </a:defRPr>
            </a:lvl3pPr>
            <a:lvl4pPr marL="1600200" indent="-228600">
              <a:defRPr>
                <a:latin typeface="Calibri" panose="020F0502020204030204" pitchFamily="34" charset="0"/>
                <a:cs typeface="Arial" panose="020B0604020202020204" pitchFamily="34" charset="0"/>
              </a:defRPr>
            </a:lvl4pPr>
            <a:lvl5pPr marL="2057400" indent="-228600">
              <a:defRPr>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latin typeface="Calibri" panose="020F0502020204030204" pitchFamily="34" charset="0"/>
                <a:cs typeface="Arial" panose="020B0604020202020204" pitchFamily="34" charset="0"/>
              </a:defRPr>
            </a:lvl9pPr>
          </a:lstStyle>
          <a:p>
            <a:pPr>
              <a:tabLst/>
            </a:pPr>
            <a:r>
              <a:rPr lang="ru-RU" altLang="en-US" sz="800" b="1" dirty="0" smtClean="0"/>
              <a:t>Планы по переработке по заводам</a:t>
            </a:r>
            <a:endParaRPr lang="ru-RU" altLang="en-US" sz="800" b="1" dirty="0"/>
          </a:p>
        </p:txBody>
      </p:sp>
      <p:sp>
        <p:nvSpPr>
          <p:cNvPr id="80" name="TextBox 12"/>
          <p:cNvSpPr txBox="1">
            <a:spLocks noChangeArrowheads="1"/>
          </p:cNvSpPr>
          <p:nvPr userDrawn="1"/>
        </p:nvSpPr>
        <p:spPr bwMode="auto">
          <a:xfrm>
            <a:off x="4584653" y="1071363"/>
            <a:ext cx="1134912" cy="394968"/>
          </a:xfrm>
          <a:prstGeom prst="rect">
            <a:avLst/>
          </a:prstGeom>
          <a:solidFill>
            <a:srgbClr val="939598"/>
          </a:solidFill>
          <a:ln>
            <a:noFill/>
          </a:ln>
        </p:spPr>
        <p:txBody>
          <a:bodyPr wrap="square" lIns="45615" tIns="45627" rIns="45615" bIns="45627" anchor="ctr" anchorCtr="0">
            <a:noAutofit/>
          </a:bodyPr>
          <a:lstStyle>
            <a:defPPr>
              <a:defRPr lang="ru-RU"/>
            </a:defPPr>
            <a:lvl1pPr marL="269875">
              <a:defRPr sz="1000" b="1">
                <a:solidFill>
                  <a:schemeClr val="bg1"/>
                </a:solidFill>
                <a:latin typeface="Arial Narrow" pitchFamily="34" charset="0"/>
                <a:cs typeface="Arial" panose="020B0604020202020204" pitchFamily="34" charset="0"/>
              </a:defRPr>
            </a:lvl1pPr>
            <a:lvl2pPr marL="742950" indent="-285750">
              <a:defRPr>
                <a:latin typeface="Calibri" panose="020F0502020204030204" pitchFamily="34" charset="0"/>
                <a:cs typeface="Arial" panose="020B0604020202020204" pitchFamily="34" charset="0"/>
              </a:defRPr>
            </a:lvl2pPr>
            <a:lvl3pPr marL="1143000" indent="-228600">
              <a:defRPr>
                <a:latin typeface="Calibri" panose="020F0502020204030204" pitchFamily="34" charset="0"/>
                <a:cs typeface="Arial" panose="020B0604020202020204" pitchFamily="34" charset="0"/>
              </a:defRPr>
            </a:lvl3pPr>
            <a:lvl4pPr marL="1600200" indent="-228600">
              <a:defRPr>
                <a:latin typeface="Calibri" panose="020F0502020204030204" pitchFamily="34" charset="0"/>
                <a:cs typeface="Arial" panose="020B0604020202020204" pitchFamily="34" charset="0"/>
              </a:defRPr>
            </a:lvl4pPr>
            <a:lvl5pPr marL="2057400" indent="-228600">
              <a:defRPr>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latin typeface="Calibri" panose="020F0502020204030204" pitchFamily="34" charset="0"/>
                <a:cs typeface="Arial" panose="020B0604020202020204" pitchFamily="34" charset="0"/>
              </a:defRPr>
            </a:lvl9pPr>
          </a:lstStyle>
          <a:p>
            <a:r>
              <a:rPr lang="ru-RU" altLang="en-US" sz="800" b="1" dirty="0" smtClean="0"/>
              <a:t>  Выполнение </a:t>
            </a:r>
          </a:p>
          <a:p>
            <a:r>
              <a:rPr lang="ru-RU" altLang="en-US" sz="800" b="1" dirty="0" smtClean="0"/>
              <a:t>  капитального </a:t>
            </a:r>
          </a:p>
          <a:p>
            <a:r>
              <a:rPr lang="ru-RU" altLang="en-US" sz="800" b="1" dirty="0" smtClean="0"/>
              <a:t>  ремонта по КПГ</a:t>
            </a:r>
            <a:endParaRPr lang="ru-RU" altLang="en-US" sz="800" b="1" dirty="0"/>
          </a:p>
        </p:txBody>
      </p:sp>
      <p:sp>
        <p:nvSpPr>
          <p:cNvPr id="81" name="Freeform 51"/>
          <p:cNvSpPr>
            <a:spLocks noEditPoints="1"/>
          </p:cNvSpPr>
          <p:nvPr userDrawn="1"/>
        </p:nvSpPr>
        <p:spPr bwMode="auto">
          <a:xfrm>
            <a:off x="4599120" y="1093749"/>
            <a:ext cx="293173" cy="284847"/>
          </a:xfrm>
          <a:custGeom>
            <a:avLst/>
            <a:gdLst/>
            <a:ahLst/>
            <a:cxnLst>
              <a:cxn ang="0">
                <a:pos x="296" y="0"/>
              </a:cxn>
              <a:cxn ang="0">
                <a:pos x="75" y="10"/>
              </a:cxn>
              <a:cxn ang="0">
                <a:pos x="70" y="212"/>
              </a:cxn>
              <a:cxn ang="0">
                <a:pos x="9" y="212"/>
              </a:cxn>
              <a:cxn ang="0">
                <a:pos x="44" y="273"/>
              </a:cxn>
              <a:cxn ang="0">
                <a:pos x="224" y="278"/>
              </a:cxn>
              <a:cxn ang="0">
                <a:pos x="221" y="277"/>
              </a:cxn>
              <a:cxn ang="0">
                <a:pos x="226" y="278"/>
              </a:cxn>
              <a:cxn ang="0">
                <a:pos x="296" y="0"/>
              </a:cxn>
              <a:cxn ang="0">
                <a:pos x="228" y="261"/>
              </a:cxn>
              <a:cxn ang="0">
                <a:pos x="225" y="261"/>
              </a:cxn>
              <a:cxn ang="0">
                <a:pos x="198" y="212"/>
              </a:cxn>
              <a:cxn ang="0">
                <a:pos x="91" y="212"/>
              </a:cxn>
              <a:cxn ang="0">
                <a:pos x="97" y="36"/>
              </a:cxn>
              <a:cxn ang="0">
                <a:pos x="276" y="27"/>
              </a:cxn>
              <a:cxn ang="0">
                <a:pos x="228" y="261"/>
              </a:cxn>
            </a:cxnLst>
            <a:rect l="0" t="0" r="r" b="b"/>
            <a:pathLst>
              <a:path w="310" h="278">
                <a:moveTo>
                  <a:pt x="296" y="0"/>
                </a:moveTo>
                <a:cubicBezTo>
                  <a:pt x="75" y="10"/>
                  <a:pt x="75" y="10"/>
                  <a:pt x="75" y="10"/>
                </a:cubicBezTo>
                <a:cubicBezTo>
                  <a:pt x="75" y="10"/>
                  <a:pt x="95" y="141"/>
                  <a:pt x="70" y="212"/>
                </a:cubicBezTo>
                <a:cubicBezTo>
                  <a:pt x="9" y="212"/>
                  <a:pt x="9" y="212"/>
                  <a:pt x="9" y="212"/>
                </a:cubicBezTo>
                <a:cubicBezTo>
                  <a:pt x="0" y="278"/>
                  <a:pt x="44" y="273"/>
                  <a:pt x="44" y="273"/>
                </a:cubicBezTo>
                <a:cubicBezTo>
                  <a:pt x="224" y="278"/>
                  <a:pt x="224" y="278"/>
                  <a:pt x="224" y="278"/>
                </a:cubicBezTo>
                <a:cubicBezTo>
                  <a:pt x="223" y="278"/>
                  <a:pt x="222" y="277"/>
                  <a:pt x="221" y="277"/>
                </a:cubicBezTo>
                <a:cubicBezTo>
                  <a:pt x="226" y="278"/>
                  <a:pt x="226" y="278"/>
                  <a:pt x="226" y="278"/>
                </a:cubicBezTo>
                <a:cubicBezTo>
                  <a:pt x="292" y="278"/>
                  <a:pt x="310" y="164"/>
                  <a:pt x="296" y="0"/>
                </a:cubicBezTo>
                <a:close/>
                <a:moveTo>
                  <a:pt x="228" y="261"/>
                </a:moveTo>
                <a:cubicBezTo>
                  <a:pt x="225" y="261"/>
                  <a:pt x="225" y="261"/>
                  <a:pt x="225" y="261"/>
                </a:cubicBezTo>
                <a:cubicBezTo>
                  <a:pt x="200" y="259"/>
                  <a:pt x="198" y="212"/>
                  <a:pt x="198" y="212"/>
                </a:cubicBezTo>
                <a:cubicBezTo>
                  <a:pt x="91" y="212"/>
                  <a:pt x="91" y="212"/>
                  <a:pt x="91" y="212"/>
                </a:cubicBezTo>
                <a:cubicBezTo>
                  <a:pt x="105" y="147"/>
                  <a:pt x="97" y="36"/>
                  <a:pt x="97" y="36"/>
                </a:cubicBezTo>
                <a:cubicBezTo>
                  <a:pt x="276" y="27"/>
                  <a:pt x="276" y="27"/>
                  <a:pt x="276" y="27"/>
                </a:cubicBezTo>
                <a:cubicBezTo>
                  <a:pt x="295" y="151"/>
                  <a:pt x="265" y="261"/>
                  <a:pt x="228" y="261"/>
                </a:cubicBezTo>
                <a:close/>
              </a:path>
            </a:pathLst>
          </a:custGeom>
          <a:solidFill>
            <a:schemeClr val="bg1"/>
          </a:solidFill>
          <a:ln w="9525">
            <a:noFill/>
            <a:round/>
            <a:headEnd/>
            <a:tailEnd/>
          </a:ln>
        </p:spPr>
        <p:txBody>
          <a:bodyPr vert="horz" wrap="square" lIns="74088" tIns="37075" rIns="74088" bIns="37075" numCol="1" anchor="t" anchorCtr="0" compatLnSpc="1">
            <a:prstTxWarp prst="textNoShape">
              <a:avLst/>
            </a:prstTxWarp>
          </a:bodyPr>
          <a:lstStyle/>
          <a:p>
            <a:endParaRPr lang="en-US" sz="900">
              <a:solidFill>
                <a:prstClr val="black"/>
              </a:solidFill>
            </a:endParaRPr>
          </a:p>
        </p:txBody>
      </p:sp>
      <p:pic>
        <p:nvPicPr>
          <p:cNvPr id="82" name="Рисунок 81"/>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4681364" y="1144517"/>
            <a:ext cx="183567" cy="166831"/>
          </a:xfrm>
          <a:prstGeom prst="rect">
            <a:avLst/>
          </a:prstGeom>
        </p:spPr>
      </p:pic>
      <p:sp>
        <p:nvSpPr>
          <p:cNvPr id="100" name="TextBox 12"/>
          <p:cNvSpPr txBox="1">
            <a:spLocks noChangeArrowheads="1"/>
          </p:cNvSpPr>
          <p:nvPr userDrawn="1"/>
        </p:nvSpPr>
        <p:spPr bwMode="auto">
          <a:xfrm rot="16200000">
            <a:off x="-425798" y="5372210"/>
            <a:ext cx="1512165" cy="434194"/>
          </a:xfrm>
          <a:prstGeom prst="rect">
            <a:avLst/>
          </a:prstGeom>
          <a:solidFill>
            <a:srgbClr val="1A7CC3"/>
          </a:solidFill>
          <a:ln>
            <a:solidFill>
              <a:srgbClr val="1A7CC3"/>
            </a:solidFill>
          </a:ln>
        </p:spPr>
        <p:txBody>
          <a:bodyPr lIns="45615" tIns="45627" rIns="45615" bIns="45627" anchor="ctr" anchorCtr="0">
            <a:noAutofit/>
          </a:bodyPr>
          <a:lstStyle>
            <a:defPPr>
              <a:defRPr lang="ru-RU"/>
            </a:defPPr>
            <a:lvl1pPr marL="357188">
              <a:defRPr sz="1000" b="1">
                <a:solidFill>
                  <a:srgbClr val="1A7CC3"/>
                </a:solidFill>
                <a:latin typeface="Arial" panose="020B0604020202020204" pitchFamily="34" charset="0"/>
              </a:defRPr>
            </a:lvl1pPr>
          </a:lstStyle>
          <a:p>
            <a:pPr marL="270819" indent="0"/>
            <a:r>
              <a:rPr lang="ru-RU" altLang="en-US" sz="1100" dirty="0" smtClean="0">
                <a:solidFill>
                  <a:schemeClr val="bg1"/>
                </a:solidFill>
              </a:rPr>
              <a:t>   Выводы</a:t>
            </a:r>
            <a:r>
              <a:rPr lang="ru-RU" altLang="en-US" sz="1100" baseline="0" dirty="0" smtClean="0">
                <a:solidFill>
                  <a:schemeClr val="bg1"/>
                </a:solidFill>
              </a:rPr>
              <a:t> и </a:t>
            </a:r>
          </a:p>
          <a:p>
            <a:pPr marL="270819" indent="0"/>
            <a:r>
              <a:rPr lang="ru-RU" altLang="en-US" sz="1100" baseline="0" dirty="0" smtClean="0">
                <a:solidFill>
                  <a:schemeClr val="bg1"/>
                </a:solidFill>
              </a:rPr>
              <a:t>   задачи</a:t>
            </a:r>
            <a:endParaRPr lang="ru-RU" altLang="en-US" sz="1100" dirty="0">
              <a:solidFill>
                <a:schemeClr val="bg1"/>
              </a:solidFill>
            </a:endParaRPr>
          </a:p>
        </p:txBody>
      </p:sp>
      <p:grpSp>
        <p:nvGrpSpPr>
          <p:cNvPr id="101" name="Группа 100"/>
          <p:cNvGrpSpPr/>
          <p:nvPr userDrawn="1"/>
        </p:nvGrpSpPr>
        <p:grpSpPr>
          <a:xfrm rot="16200000">
            <a:off x="201248" y="6064098"/>
            <a:ext cx="252000" cy="251934"/>
            <a:chOff x="10699232" y="1086775"/>
            <a:chExt cx="295225" cy="294546"/>
          </a:xfrm>
          <a:solidFill>
            <a:schemeClr val="bg1"/>
          </a:solidFill>
        </p:grpSpPr>
        <p:sp>
          <p:nvSpPr>
            <p:cNvPr id="102" name="Freeform 368"/>
            <p:cNvSpPr>
              <a:spLocks/>
            </p:cNvSpPr>
            <p:nvPr/>
          </p:nvSpPr>
          <p:spPr bwMode="auto">
            <a:xfrm>
              <a:off x="10782710" y="1170253"/>
              <a:ext cx="141164" cy="141165"/>
            </a:xfrm>
            <a:custGeom>
              <a:avLst/>
              <a:gdLst/>
              <a:ahLst/>
              <a:cxnLst>
                <a:cxn ang="0">
                  <a:pos x="42" y="57"/>
                </a:cxn>
                <a:cxn ang="0">
                  <a:pos x="33" y="54"/>
                </a:cxn>
                <a:cxn ang="0">
                  <a:pos x="14" y="36"/>
                </a:cxn>
                <a:cxn ang="0">
                  <a:pos x="1" y="36"/>
                </a:cxn>
                <a:cxn ang="0">
                  <a:pos x="0" y="44"/>
                </a:cxn>
                <a:cxn ang="0">
                  <a:pos x="44" y="88"/>
                </a:cxn>
                <a:cxn ang="0">
                  <a:pos x="88" y="44"/>
                </a:cxn>
                <a:cxn ang="0">
                  <a:pos x="44" y="0"/>
                </a:cxn>
                <a:cxn ang="0">
                  <a:pos x="36" y="1"/>
                </a:cxn>
                <a:cxn ang="0">
                  <a:pos x="36" y="14"/>
                </a:cxn>
                <a:cxn ang="0">
                  <a:pos x="54" y="33"/>
                </a:cxn>
                <a:cxn ang="0">
                  <a:pos x="57" y="42"/>
                </a:cxn>
                <a:cxn ang="0">
                  <a:pos x="42" y="57"/>
                </a:cxn>
              </a:cxnLst>
              <a:rect l="0" t="0" r="r" b="b"/>
              <a:pathLst>
                <a:path w="88" h="88">
                  <a:moveTo>
                    <a:pt x="42" y="57"/>
                  </a:moveTo>
                  <a:cubicBezTo>
                    <a:pt x="38" y="57"/>
                    <a:pt x="35" y="56"/>
                    <a:pt x="33" y="54"/>
                  </a:cubicBezTo>
                  <a:cubicBezTo>
                    <a:pt x="33" y="54"/>
                    <a:pt x="14" y="36"/>
                    <a:pt x="14" y="36"/>
                  </a:cubicBezTo>
                  <a:cubicBezTo>
                    <a:pt x="1" y="36"/>
                    <a:pt x="1" y="36"/>
                    <a:pt x="1" y="36"/>
                  </a:cubicBezTo>
                  <a:cubicBezTo>
                    <a:pt x="0" y="39"/>
                    <a:pt x="0" y="41"/>
                    <a:pt x="0" y="44"/>
                  </a:cubicBezTo>
                  <a:cubicBezTo>
                    <a:pt x="0" y="68"/>
                    <a:pt x="20" y="88"/>
                    <a:pt x="44" y="88"/>
                  </a:cubicBezTo>
                  <a:cubicBezTo>
                    <a:pt x="68" y="88"/>
                    <a:pt x="88" y="68"/>
                    <a:pt x="88" y="44"/>
                  </a:cubicBezTo>
                  <a:cubicBezTo>
                    <a:pt x="88" y="20"/>
                    <a:pt x="68" y="0"/>
                    <a:pt x="44" y="0"/>
                  </a:cubicBezTo>
                  <a:cubicBezTo>
                    <a:pt x="41" y="0"/>
                    <a:pt x="39" y="0"/>
                    <a:pt x="36" y="1"/>
                  </a:cubicBezTo>
                  <a:cubicBezTo>
                    <a:pt x="36" y="14"/>
                    <a:pt x="36" y="14"/>
                    <a:pt x="36" y="14"/>
                  </a:cubicBezTo>
                  <a:cubicBezTo>
                    <a:pt x="36" y="14"/>
                    <a:pt x="54" y="32"/>
                    <a:pt x="54" y="33"/>
                  </a:cubicBezTo>
                  <a:cubicBezTo>
                    <a:pt x="56" y="35"/>
                    <a:pt x="57" y="39"/>
                    <a:pt x="57" y="42"/>
                  </a:cubicBezTo>
                  <a:cubicBezTo>
                    <a:pt x="57" y="50"/>
                    <a:pt x="50" y="57"/>
                    <a:pt x="42" y="57"/>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600" dirty="0">
                <a:solidFill>
                  <a:prstClr val="black"/>
                </a:solidFill>
              </a:endParaRPr>
            </a:p>
          </p:txBody>
        </p:sp>
        <p:sp>
          <p:nvSpPr>
            <p:cNvPr id="103" name="Freeform 369"/>
            <p:cNvSpPr>
              <a:spLocks/>
            </p:cNvSpPr>
            <p:nvPr/>
          </p:nvSpPr>
          <p:spPr bwMode="auto">
            <a:xfrm>
              <a:off x="10712128" y="1099670"/>
              <a:ext cx="282329" cy="281651"/>
            </a:xfrm>
            <a:custGeom>
              <a:avLst/>
              <a:gdLst/>
              <a:ahLst/>
              <a:cxnLst>
                <a:cxn ang="0">
                  <a:pos x="88" y="0"/>
                </a:cxn>
                <a:cxn ang="0">
                  <a:pos x="53" y="7"/>
                </a:cxn>
                <a:cxn ang="0">
                  <a:pos x="68" y="22"/>
                </a:cxn>
                <a:cxn ang="0">
                  <a:pos x="88" y="19"/>
                </a:cxn>
                <a:cxn ang="0">
                  <a:pos x="157" y="88"/>
                </a:cxn>
                <a:cxn ang="0">
                  <a:pos x="88" y="157"/>
                </a:cxn>
                <a:cxn ang="0">
                  <a:pos x="19" y="88"/>
                </a:cxn>
                <a:cxn ang="0">
                  <a:pos x="22" y="68"/>
                </a:cxn>
                <a:cxn ang="0">
                  <a:pos x="7" y="53"/>
                </a:cxn>
                <a:cxn ang="0">
                  <a:pos x="0" y="88"/>
                </a:cxn>
                <a:cxn ang="0">
                  <a:pos x="88" y="176"/>
                </a:cxn>
                <a:cxn ang="0">
                  <a:pos x="176" y="88"/>
                </a:cxn>
                <a:cxn ang="0">
                  <a:pos x="88" y="0"/>
                </a:cxn>
              </a:cxnLst>
              <a:rect l="0" t="0" r="r" b="b"/>
              <a:pathLst>
                <a:path w="176" h="176">
                  <a:moveTo>
                    <a:pt x="88" y="0"/>
                  </a:moveTo>
                  <a:cubicBezTo>
                    <a:pt x="76" y="0"/>
                    <a:pt x="64" y="3"/>
                    <a:pt x="53" y="7"/>
                  </a:cubicBezTo>
                  <a:cubicBezTo>
                    <a:pt x="68" y="22"/>
                    <a:pt x="68" y="22"/>
                    <a:pt x="68" y="22"/>
                  </a:cubicBezTo>
                  <a:cubicBezTo>
                    <a:pt x="75" y="20"/>
                    <a:pt x="81" y="19"/>
                    <a:pt x="88" y="19"/>
                  </a:cubicBezTo>
                  <a:cubicBezTo>
                    <a:pt x="126" y="19"/>
                    <a:pt x="157" y="50"/>
                    <a:pt x="157" y="88"/>
                  </a:cubicBezTo>
                  <a:cubicBezTo>
                    <a:pt x="157" y="126"/>
                    <a:pt x="126" y="157"/>
                    <a:pt x="88" y="157"/>
                  </a:cubicBezTo>
                  <a:cubicBezTo>
                    <a:pt x="50" y="157"/>
                    <a:pt x="19" y="126"/>
                    <a:pt x="19" y="88"/>
                  </a:cubicBezTo>
                  <a:cubicBezTo>
                    <a:pt x="19" y="81"/>
                    <a:pt x="20" y="75"/>
                    <a:pt x="22" y="68"/>
                  </a:cubicBezTo>
                  <a:cubicBezTo>
                    <a:pt x="7" y="53"/>
                    <a:pt x="7" y="53"/>
                    <a:pt x="7" y="53"/>
                  </a:cubicBezTo>
                  <a:cubicBezTo>
                    <a:pt x="3" y="64"/>
                    <a:pt x="0" y="76"/>
                    <a:pt x="0" y="88"/>
                  </a:cubicBezTo>
                  <a:cubicBezTo>
                    <a:pt x="0" y="137"/>
                    <a:pt x="39" y="176"/>
                    <a:pt x="88" y="176"/>
                  </a:cubicBezTo>
                  <a:cubicBezTo>
                    <a:pt x="137" y="176"/>
                    <a:pt x="176" y="137"/>
                    <a:pt x="176" y="88"/>
                  </a:cubicBezTo>
                  <a:cubicBezTo>
                    <a:pt x="176" y="39"/>
                    <a:pt x="137" y="0"/>
                    <a:pt x="88" y="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600" dirty="0">
                <a:solidFill>
                  <a:prstClr val="black"/>
                </a:solidFill>
              </a:endParaRPr>
            </a:p>
          </p:txBody>
        </p:sp>
        <p:sp>
          <p:nvSpPr>
            <p:cNvPr id="104" name="Freeform 370"/>
            <p:cNvSpPr>
              <a:spLocks/>
            </p:cNvSpPr>
            <p:nvPr/>
          </p:nvSpPr>
          <p:spPr bwMode="auto">
            <a:xfrm>
              <a:off x="10699232" y="1086775"/>
              <a:ext cx="162203" cy="161525"/>
            </a:xfrm>
            <a:custGeom>
              <a:avLst/>
              <a:gdLst/>
              <a:ahLst/>
              <a:cxnLst>
                <a:cxn ang="0">
                  <a:pos x="70" y="80"/>
                </a:cxn>
                <a:cxn ang="0">
                  <a:pos x="90" y="100"/>
                </a:cxn>
                <a:cxn ang="0">
                  <a:pos x="94" y="101"/>
                </a:cxn>
                <a:cxn ang="0">
                  <a:pos x="101" y="94"/>
                </a:cxn>
                <a:cxn ang="0">
                  <a:pos x="100" y="90"/>
                </a:cxn>
                <a:cxn ang="0">
                  <a:pos x="80" y="70"/>
                </a:cxn>
                <a:cxn ang="0">
                  <a:pos x="80" y="46"/>
                </a:cxn>
                <a:cxn ang="0">
                  <a:pos x="32" y="0"/>
                </a:cxn>
                <a:cxn ang="0">
                  <a:pos x="32" y="32"/>
                </a:cxn>
                <a:cxn ang="0">
                  <a:pos x="0" y="32"/>
                </a:cxn>
                <a:cxn ang="0">
                  <a:pos x="46" y="80"/>
                </a:cxn>
                <a:cxn ang="0">
                  <a:pos x="70" y="80"/>
                </a:cxn>
              </a:cxnLst>
              <a:rect l="0" t="0" r="r" b="b"/>
              <a:pathLst>
                <a:path w="101" h="101">
                  <a:moveTo>
                    <a:pt x="70" y="80"/>
                  </a:moveTo>
                  <a:cubicBezTo>
                    <a:pt x="90" y="100"/>
                    <a:pt x="90" y="100"/>
                    <a:pt x="90" y="100"/>
                  </a:cubicBezTo>
                  <a:cubicBezTo>
                    <a:pt x="91" y="101"/>
                    <a:pt x="93" y="101"/>
                    <a:pt x="94" y="101"/>
                  </a:cubicBezTo>
                  <a:cubicBezTo>
                    <a:pt x="98" y="101"/>
                    <a:pt x="101" y="98"/>
                    <a:pt x="101" y="94"/>
                  </a:cubicBezTo>
                  <a:cubicBezTo>
                    <a:pt x="101" y="93"/>
                    <a:pt x="101" y="91"/>
                    <a:pt x="100" y="90"/>
                  </a:cubicBezTo>
                  <a:cubicBezTo>
                    <a:pt x="80" y="70"/>
                    <a:pt x="80" y="70"/>
                    <a:pt x="80" y="70"/>
                  </a:cubicBezTo>
                  <a:cubicBezTo>
                    <a:pt x="80" y="46"/>
                    <a:pt x="80" y="46"/>
                    <a:pt x="80" y="46"/>
                  </a:cubicBezTo>
                  <a:cubicBezTo>
                    <a:pt x="32" y="0"/>
                    <a:pt x="32" y="0"/>
                    <a:pt x="32" y="0"/>
                  </a:cubicBezTo>
                  <a:cubicBezTo>
                    <a:pt x="32" y="32"/>
                    <a:pt x="32" y="32"/>
                    <a:pt x="32" y="32"/>
                  </a:cubicBezTo>
                  <a:cubicBezTo>
                    <a:pt x="0" y="32"/>
                    <a:pt x="0" y="32"/>
                    <a:pt x="0" y="32"/>
                  </a:cubicBezTo>
                  <a:cubicBezTo>
                    <a:pt x="46" y="80"/>
                    <a:pt x="46" y="80"/>
                    <a:pt x="46" y="80"/>
                  </a:cubicBezTo>
                  <a:lnTo>
                    <a:pt x="70" y="80"/>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600" dirty="0">
                <a:solidFill>
                  <a:prstClr val="black"/>
                </a:solidFill>
              </a:endParaRPr>
            </a:p>
          </p:txBody>
        </p:sp>
      </p:grpSp>
      <p:grpSp>
        <p:nvGrpSpPr>
          <p:cNvPr id="62" name="Группа 61"/>
          <p:cNvGrpSpPr/>
          <p:nvPr userDrawn="1"/>
        </p:nvGrpSpPr>
        <p:grpSpPr>
          <a:xfrm>
            <a:off x="7148698" y="1076185"/>
            <a:ext cx="951821" cy="390147"/>
            <a:chOff x="349473" y="1059961"/>
            <a:chExt cx="952070" cy="390147"/>
          </a:xfrm>
        </p:grpSpPr>
        <p:sp>
          <p:nvSpPr>
            <p:cNvPr id="63" name="TextBox 12"/>
            <p:cNvSpPr txBox="1">
              <a:spLocks noChangeArrowheads="1"/>
            </p:cNvSpPr>
            <p:nvPr userDrawn="1"/>
          </p:nvSpPr>
          <p:spPr bwMode="auto">
            <a:xfrm>
              <a:off x="349473" y="1061842"/>
              <a:ext cx="952070" cy="388266"/>
            </a:xfrm>
            <a:prstGeom prst="rect">
              <a:avLst/>
            </a:prstGeom>
            <a:solidFill>
              <a:srgbClr val="939598"/>
            </a:solidFill>
            <a:ln>
              <a:noFill/>
            </a:ln>
          </p:spPr>
          <p:txBody>
            <a:bodyPr wrap="square" lIns="45720" rIns="45720" anchor="ctr" anchorCtr="0">
              <a:noAutofit/>
            </a:bodyPr>
            <a:lstStyle>
              <a:defPPr>
                <a:defRPr lang="ru-RU"/>
              </a:defPPr>
              <a:lvl1pPr marL="269875">
                <a:defRPr sz="1000" b="1">
                  <a:solidFill>
                    <a:schemeClr val="bg1"/>
                  </a:solidFill>
                  <a:latin typeface="Arial Narrow" pitchFamily="34" charset="0"/>
                  <a:cs typeface="Arial" panose="020B0604020202020204" pitchFamily="34" charset="0"/>
                </a:defRPr>
              </a:lvl1pPr>
              <a:lvl2pPr marL="742950" indent="-285750">
                <a:defRPr>
                  <a:latin typeface="Calibri" panose="020F0502020204030204" pitchFamily="34" charset="0"/>
                  <a:cs typeface="Arial" panose="020B0604020202020204" pitchFamily="34" charset="0"/>
                </a:defRPr>
              </a:lvl2pPr>
              <a:lvl3pPr marL="1143000" indent="-228600">
                <a:defRPr>
                  <a:latin typeface="Calibri" panose="020F0502020204030204" pitchFamily="34" charset="0"/>
                  <a:cs typeface="Arial" panose="020B0604020202020204" pitchFamily="34" charset="0"/>
                </a:defRPr>
              </a:lvl3pPr>
              <a:lvl4pPr marL="1600200" indent="-228600">
                <a:defRPr>
                  <a:latin typeface="Calibri" panose="020F0502020204030204" pitchFamily="34" charset="0"/>
                  <a:cs typeface="Arial" panose="020B0604020202020204" pitchFamily="34" charset="0"/>
                </a:defRPr>
              </a:lvl4pPr>
              <a:lvl5pPr marL="2057400" indent="-228600">
                <a:defRPr>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latin typeface="Calibri" panose="020F0502020204030204" pitchFamily="34" charset="0"/>
                  <a:cs typeface="Arial" panose="020B0604020202020204" pitchFamily="34" charset="0"/>
                </a:defRPr>
              </a:lvl9pPr>
            </a:lstStyle>
            <a:p>
              <a:pPr marL="359526" indent="0"/>
              <a:r>
                <a:rPr lang="ru-RU" altLang="en-US" sz="800" b="1" dirty="0" smtClean="0"/>
                <a:t>Вводные объекты</a:t>
              </a:r>
              <a:endParaRPr lang="ru-RU" altLang="en-US" sz="800" b="1" dirty="0"/>
            </a:p>
          </p:txBody>
        </p:sp>
        <p:pic>
          <p:nvPicPr>
            <p:cNvPr id="67" name="Рисунок 66"/>
            <p:cNvPicPr>
              <a:picLocks noChangeAspect="1"/>
            </p:cNvPicPr>
            <p:nvPr userDrawn="1"/>
          </p:nvPicPr>
          <p:blipFill rotWithShape="1">
            <a:blip r:embed="rId4" cstate="print">
              <a:extLst>
                <a:ext uri="{28A0092B-C50C-407E-A947-70E740481C1C}">
                  <a14:useLocalDpi xmlns:a14="http://schemas.microsoft.com/office/drawing/2010/main" val="0"/>
                </a:ext>
              </a:extLst>
            </a:blip>
            <a:srcRect l="3175" r="4029"/>
            <a:stretch/>
          </p:blipFill>
          <p:spPr>
            <a:xfrm>
              <a:off x="412837" y="1059961"/>
              <a:ext cx="308856" cy="341672"/>
            </a:xfrm>
            <a:prstGeom prst="rect">
              <a:avLst/>
            </a:prstGeom>
          </p:spPr>
        </p:pic>
      </p:grpSp>
      <p:sp>
        <p:nvSpPr>
          <p:cNvPr id="68" name="Freeform 51"/>
          <p:cNvSpPr>
            <a:spLocks noEditPoints="1"/>
          </p:cNvSpPr>
          <p:nvPr userDrawn="1"/>
        </p:nvSpPr>
        <p:spPr bwMode="auto">
          <a:xfrm>
            <a:off x="3150936" y="1105430"/>
            <a:ext cx="279603" cy="284847"/>
          </a:xfrm>
          <a:custGeom>
            <a:avLst/>
            <a:gdLst/>
            <a:ahLst/>
            <a:cxnLst>
              <a:cxn ang="0">
                <a:pos x="296" y="0"/>
              </a:cxn>
              <a:cxn ang="0">
                <a:pos x="75" y="10"/>
              </a:cxn>
              <a:cxn ang="0">
                <a:pos x="70" y="212"/>
              </a:cxn>
              <a:cxn ang="0">
                <a:pos x="9" y="212"/>
              </a:cxn>
              <a:cxn ang="0">
                <a:pos x="44" y="273"/>
              </a:cxn>
              <a:cxn ang="0">
                <a:pos x="224" y="278"/>
              </a:cxn>
              <a:cxn ang="0">
                <a:pos x="221" y="277"/>
              </a:cxn>
              <a:cxn ang="0">
                <a:pos x="226" y="278"/>
              </a:cxn>
              <a:cxn ang="0">
                <a:pos x="296" y="0"/>
              </a:cxn>
              <a:cxn ang="0">
                <a:pos x="228" y="261"/>
              </a:cxn>
              <a:cxn ang="0">
                <a:pos x="225" y="261"/>
              </a:cxn>
              <a:cxn ang="0">
                <a:pos x="198" y="212"/>
              </a:cxn>
              <a:cxn ang="0">
                <a:pos x="91" y="212"/>
              </a:cxn>
              <a:cxn ang="0">
                <a:pos x="97" y="36"/>
              </a:cxn>
              <a:cxn ang="0">
                <a:pos x="276" y="27"/>
              </a:cxn>
              <a:cxn ang="0">
                <a:pos x="228" y="261"/>
              </a:cxn>
            </a:cxnLst>
            <a:rect l="0" t="0" r="r" b="b"/>
            <a:pathLst>
              <a:path w="310" h="278">
                <a:moveTo>
                  <a:pt x="296" y="0"/>
                </a:moveTo>
                <a:cubicBezTo>
                  <a:pt x="75" y="10"/>
                  <a:pt x="75" y="10"/>
                  <a:pt x="75" y="10"/>
                </a:cubicBezTo>
                <a:cubicBezTo>
                  <a:pt x="75" y="10"/>
                  <a:pt x="95" y="141"/>
                  <a:pt x="70" y="212"/>
                </a:cubicBezTo>
                <a:cubicBezTo>
                  <a:pt x="9" y="212"/>
                  <a:pt x="9" y="212"/>
                  <a:pt x="9" y="212"/>
                </a:cubicBezTo>
                <a:cubicBezTo>
                  <a:pt x="0" y="278"/>
                  <a:pt x="44" y="273"/>
                  <a:pt x="44" y="273"/>
                </a:cubicBezTo>
                <a:cubicBezTo>
                  <a:pt x="224" y="278"/>
                  <a:pt x="224" y="278"/>
                  <a:pt x="224" y="278"/>
                </a:cubicBezTo>
                <a:cubicBezTo>
                  <a:pt x="223" y="278"/>
                  <a:pt x="222" y="277"/>
                  <a:pt x="221" y="277"/>
                </a:cubicBezTo>
                <a:cubicBezTo>
                  <a:pt x="226" y="278"/>
                  <a:pt x="226" y="278"/>
                  <a:pt x="226" y="278"/>
                </a:cubicBezTo>
                <a:cubicBezTo>
                  <a:pt x="292" y="278"/>
                  <a:pt x="310" y="164"/>
                  <a:pt x="296" y="0"/>
                </a:cubicBezTo>
                <a:close/>
                <a:moveTo>
                  <a:pt x="228" y="261"/>
                </a:moveTo>
                <a:cubicBezTo>
                  <a:pt x="225" y="261"/>
                  <a:pt x="225" y="261"/>
                  <a:pt x="225" y="261"/>
                </a:cubicBezTo>
                <a:cubicBezTo>
                  <a:pt x="200" y="259"/>
                  <a:pt x="198" y="212"/>
                  <a:pt x="198" y="212"/>
                </a:cubicBezTo>
                <a:cubicBezTo>
                  <a:pt x="91" y="212"/>
                  <a:pt x="91" y="212"/>
                  <a:pt x="91" y="212"/>
                </a:cubicBezTo>
                <a:cubicBezTo>
                  <a:pt x="105" y="147"/>
                  <a:pt x="97" y="36"/>
                  <a:pt x="97" y="36"/>
                </a:cubicBezTo>
                <a:cubicBezTo>
                  <a:pt x="276" y="27"/>
                  <a:pt x="276" y="27"/>
                  <a:pt x="276" y="27"/>
                </a:cubicBezTo>
                <a:cubicBezTo>
                  <a:pt x="295" y="151"/>
                  <a:pt x="265" y="261"/>
                  <a:pt x="228" y="261"/>
                </a:cubicBezTo>
                <a:close/>
              </a:path>
            </a:pathLst>
          </a:custGeom>
          <a:solidFill>
            <a:schemeClr val="bg1"/>
          </a:solidFill>
          <a:ln w="9525">
            <a:noFill/>
            <a:round/>
            <a:headEnd/>
            <a:tailEnd/>
          </a:ln>
        </p:spPr>
        <p:txBody>
          <a:bodyPr vert="horz" wrap="square" lIns="74088" tIns="37075" rIns="74088" bIns="37075" numCol="1" anchor="t" anchorCtr="0" compatLnSpc="1">
            <a:prstTxWarp prst="textNoShape">
              <a:avLst/>
            </a:prstTxWarp>
          </a:bodyPr>
          <a:lstStyle/>
          <a:p>
            <a:endParaRPr lang="en-US" sz="900">
              <a:solidFill>
                <a:prstClr val="black"/>
              </a:solidFill>
            </a:endParaRPr>
          </a:p>
        </p:txBody>
      </p:sp>
      <p:pic>
        <p:nvPicPr>
          <p:cNvPr id="71" name="Рисунок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3255775" y="1158528"/>
            <a:ext cx="136736" cy="135832"/>
          </a:xfrm>
          <a:prstGeom prst="rect">
            <a:avLst/>
          </a:prstGeom>
        </p:spPr>
      </p:pic>
      <p:sp>
        <p:nvSpPr>
          <p:cNvPr id="72" name="TextBox 12"/>
          <p:cNvSpPr txBox="1">
            <a:spLocks noChangeArrowheads="1"/>
          </p:cNvSpPr>
          <p:nvPr userDrawn="1"/>
        </p:nvSpPr>
        <p:spPr bwMode="auto">
          <a:xfrm rot="16200000">
            <a:off x="-415141" y="3794544"/>
            <a:ext cx="1496924" cy="434194"/>
          </a:xfrm>
          <a:prstGeom prst="rect">
            <a:avLst/>
          </a:prstGeom>
          <a:solidFill>
            <a:srgbClr val="1A7CC3"/>
          </a:solidFill>
          <a:ln>
            <a:solidFill>
              <a:srgbClr val="1A7CC3"/>
            </a:solidFill>
          </a:ln>
        </p:spPr>
        <p:txBody>
          <a:bodyPr lIns="45615" tIns="45627" rIns="45615" bIns="45627" anchor="ctr" anchorCtr="0">
            <a:noAutofit/>
          </a:bodyPr>
          <a:lstStyle>
            <a:defPPr>
              <a:defRPr lang="ru-RU"/>
            </a:defPPr>
            <a:lvl1pPr marL="357188">
              <a:defRPr sz="1000" b="1">
                <a:solidFill>
                  <a:srgbClr val="1A7CC3"/>
                </a:solidFill>
                <a:latin typeface="Arial" panose="020B0604020202020204" pitchFamily="34" charset="0"/>
              </a:defRPr>
            </a:lvl1pPr>
          </a:lstStyle>
          <a:p>
            <a:pPr marL="270819" indent="0"/>
            <a:r>
              <a:rPr lang="ru-RU" altLang="en-US" sz="1100" dirty="0" smtClean="0">
                <a:solidFill>
                  <a:schemeClr val="bg1"/>
                </a:solidFill>
              </a:rPr>
              <a:t>   Проблемные</a:t>
            </a:r>
            <a:r>
              <a:rPr lang="ru-RU" altLang="en-US" sz="1100" baseline="0" dirty="0" smtClean="0">
                <a:solidFill>
                  <a:schemeClr val="bg1"/>
                </a:solidFill>
              </a:rPr>
              <a:t> </a:t>
            </a:r>
          </a:p>
          <a:p>
            <a:pPr marL="270819" indent="0"/>
            <a:r>
              <a:rPr lang="ru-RU" altLang="en-US" sz="1100" baseline="0" dirty="0" smtClean="0">
                <a:solidFill>
                  <a:schemeClr val="bg1"/>
                </a:solidFill>
              </a:rPr>
              <a:t>   вопросы</a:t>
            </a:r>
            <a:endParaRPr lang="ru-RU" altLang="en-US" sz="1100" dirty="0">
              <a:solidFill>
                <a:schemeClr val="bg1"/>
              </a:solidFill>
            </a:endParaRPr>
          </a:p>
        </p:txBody>
      </p:sp>
      <p:grpSp>
        <p:nvGrpSpPr>
          <p:cNvPr id="73" name="Группа 72"/>
          <p:cNvGrpSpPr/>
          <p:nvPr userDrawn="1"/>
        </p:nvGrpSpPr>
        <p:grpSpPr>
          <a:xfrm rot="16200000">
            <a:off x="204283" y="4478812"/>
            <a:ext cx="252000" cy="251934"/>
            <a:chOff x="10699232" y="1086775"/>
            <a:chExt cx="295225" cy="294546"/>
          </a:xfrm>
          <a:solidFill>
            <a:schemeClr val="bg1"/>
          </a:solidFill>
        </p:grpSpPr>
        <p:sp>
          <p:nvSpPr>
            <p:cNvPr id="74" name="Freeform 368"/>
            <p:cNvSpPr>
              <a:spLocks/>
            </p:cNvSpPr>
            <p:nvPr/>
          </p:nvSpPr>
          <p:spPr bwMode="auto">
            <a:xfrm>
              <a:off x="10782710" y="1170253"/>
              <a:ext cx="141164" cy="141165"/>
            </a:xfrm>
            <a:custGeom>
              <a:avLst/>
              <a:gdLst/>
              <a:ahLst/>
              <a:cxnLst>
                <a:cxn ang="0">
                  <a:pos x="42" y="57"/>
                </a:cxn>
                <a:cxn ang="0">
                  <a:pos x="33" y="54"/>
                </a:cxn>
                <a:cxn ang="0">
                  <a:pos x="14" y="36"/>
                </a:cxn>
                <a:cxn ang="0">
                  <a:pos x="1" y="36"/>
                </a:cxn>
                <a:cxn ang="0">
                  <a:pos x="0" y="44"/>
                </a:cxn>
                <a:cxn ang="0">
                  <a:pos x="44" y="88"/>
                </a:cxn>
                <a:cxn ang="0">
                  <a:pos x="88" y="44"/>
                </a:cxn>
                <a:cxn ang="0">
                  <a:pos x="44" y="0"/>
                </a:cxn>
                <a:cxn ang="0">
                  <a:pos x="36" y="1"/>
                </a:cxn>
                <a:cxn ang="0">
                  <a:pos x="36" y="14"/>
                </a:cxn>
                <a:cxn ang="0">
                  <a:pos x="54" y="33"/>
                </a:cxn>
                <a:cxn ang="0">
                  <a:pos x="57" y="42"/>
                </a:cxn>
                <a:cxn ang="0">
                  <a:pos x="42" y="57"/>
                </a:cxn>
              </a:cxnLst>
              <a:rect l="0" t="0" r="r" b="b"/>
              <a:pathLst>
                <a:path w="88" h="88">
                  <a:moveTo>
                    <a:pt x="42" y="57"/>
                  </a:moveTo>
                  <a:cubicBezTo>
                    <a:pt x="38" y="57"/>
                    <a:pt x="35" y="56"/>
                    <a:pt x="33" y="54"/>
                  </a:cubicBezTo>
                  <a:cubicBezTo>
                    <a:pt x="33" y="54"/>
                    <a:pt x="14" y="36"/>
                    <a:pt x="14" y="36"/>
                  </a:cubicBezTo>
                  <a:cubicBezTo>
                    <a:pt x="1" y="36"/>
                    <a:pt x="1" y="36"/>
                    <a:pt x="1" y="36"/>
                  </a:cubicBezTo>
                  <a:cubicBezTo>
                    <a:pt x="0" y="39"/>
                    <a:pt x="0" y="41"/>
                    <a:pt x="0" y="44"/>
                  </a:cubicBezTo>
                  <a:cubicBezTo>
                    <a:pt x="0" y="68"/>
                    <a:pt x="20" y="88"/>
                    <a:pt x="44" y="88"/>
                  </a:cubicBezTo>
                  <a:cubicBezTo>
                    <a:pt x="68" y="88"/>
                    <a:pt x="88" y="68"/>
                    <a:pt x="88" y="44"/>
                  </a:cubicBezTo>
                  <a:cubicBezTo>
                    <a:pt x="88" y="20"/>
                    <a:pt x="68" y="0"/>
                    <a:pt x="44" y="0"/>
                  </a:cubicBezTo>
                  <a:cubicBezTo>
                    <a:pt x="41" y="0"/>
                    <a:pt x="39" y="0"/>
                    <a:pt x="36" y="1"/>
                  </a:cubicBezTo>
                  <a:cubicBezTo>
                    <a:pt x="36" y="14"/>
                    <a:pt x="36" y="14"/>
                    <a:pt x="36" y="14"/>
                  </a:cubicBezTo>
                  <a:cubicBezTo>
                    <a:pt x="36" y="14"/>
                    <a:pt x="54" y="32"/>
                    <a:pt x="54" y="33"/>
                  </a:cubicBezTo>
                  <a:cubicBezTo>
                    <a:pt x="56" y="35"/>
                    <a:pt x="57" y="39"/>
                    <a:pt x="57" y="42"/>
                  </a:cubicBezTo>
                  <a:cubicBezTo>
                    <a:pt x="57" y="50"/>
                    <a:pt x="50" y="57"/>
                    <a:pt x="42" y="57"/>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600" dirty="0">
                <a:solidFill>
                  <a:prstClr val="black"/>
                </a:solidFill>
              </a:endParaRPr>
            </a:p>
          </p:txBody>
        </p:sp>
        <p:sp>
          <p:nvSpPr>
            <p:cNvPr id="75" name="Freeform 369"/>
            <p:cNvSpPr>
              <a:spLocks/>
            </p:cNvSpPr>
            <p:nvPr/>
          </p:nvSpPr>
          <p:spPr bwMode="auto">
            <a:xfrm>
              <a:off x="10712128" y="1099670"/>
              <a:ext cx="282329" cy="281651"/>
            </a:xfrm>
            <a:custGeom>
              <a:avLst/>
              <a:gdLst/>
              <a:ahLst/>
              <a:cxnLst>
                <a:cxn ang="0">
                  <a:pos x="88" y="0"/>
                </a:cxn>
                <a:cxn ang="0">
                  <a:pos x="53" y="7"/>
                </a:cxn>
                <a:cxn ang="0">
                  <a:pos x="68" y="22"/>
                </a:cxn>
                <a:cxn ang="0">
                  <a:pos x="88" y="19"/>
                </a:cxn>
                <a:cxn ang="0">
                  <a:pos x="157" y="88"/>
                </a:cxn>
                <a:cxn ang="0">
                  <a:pos x="88" y="157"/>
                </a:cxn>
                <a:cxn ang="0">
                  <a:pos x="19" y="88"/>
                </a:cxn>
                <a:cxn ang="0">
                  <a:pos x="22" y="68"/>
                </a:cxn>
                <a:cxn ang="0">
                  <a:pos x="7" y="53"/>
                </a:cxn>
                <a:cxn ang="0">
                  <a:pos x="0" y="88"/>
                </a:cxn>
                <a:cxn ang="0">
                  <a:pos x="88" y="176"/>
                </a:cxn>
                <a:cxn ang="0">
                  <a:pos x="176" y="88"/>
                </a:cxn>
                <a:cxn ang="0">
                  <a:pos x="88" y="0"/>
                </a:cxn>
              </a:cxnLst>
              <a:rect l="0" t="0" r="r" b="b"/>
              <a:pathLst>
                <a:path w="176" h="176">
                  <a:moveTo>
                    <a:pt x="88" y="0"/>
                  </a:moveTo>
                  <a:cubicBezTo>
                    <a:pt x="76" y="0"/>
                    <a:pt x="64" y="3"/>
                    <a:pt x="53" y="7"/>
                  </a:cubicBezTo>
                  <a:cubicBezTo>
                    <a:pt x="68" y="22"/>
                    <a:pt x="68" y="22"/>
                    <a:pt x="68" y="22"/>
                  </a:cubicBezTo>
                  <a:cubicBezTo>
                    <a:pt x="75" y="20"/>
                    <a:pt x="81" y="19"/>
                    <a:pt x="88" y="19"/>
                  </a:cubicBezTo>
                  <a:cubicBezTo>
                    <a:pt x="126" y="19"/>
                    <a:pt x="157" y="50"/>
                    <a:pt x="157" y="88"/>
                  </a:cubicBezTo>
                  <a:cubicBezTo>
                    <a:pt x="157" y="126"/>
                    <a:pt x="126" y="157"/>
                    <a:pt x="88" y="157"/>
                  </a:cubicBezTo>
                  <a:cubicBezTo>
                    <a:pt x="50" y="157"/>
                    <a:pt x="19" y="126"/>
                    <a:pt x="19" y="88"/>
                  </a:cubicBezTo>
                  <a:cubicBezTo>
                    <a:pt x="19" y="81"/>
                    <a:pt x="20" y="75"/>
                    <a:pt x="22" y="68"/>
                  </a:cubicBezTo>
                  <a:cubicBezTo>
                    <a:pt x="7" y="53"/>
                    <a:pt x="7" y="53"/>
                    <a:pt x="7" y="53"/>
                  </a:cubicBezTo>
                  <a:cubicBezTo>
                    <a:pt x="3" y="64"/>
                    <a:pt x="0" y="76"/>
                    <a:pt x="0" y="88"/>
                  </a:cubicBezTo>
                  <a:cubicBezTo>
                    <a:pt x="0" y="137"/>
                    <a:pt x="39" y="176"/>
                    <a:pt x="88" y="176"/>
                  </a:cubicBezTo>
                  <a:cubicBezTo>
                    <a:pt x="137" y="176"/>
                    <a:pt x="176" y="137"/>
                    <a:pt x="176" y="88"/>
                  </a:cubicBezTo>
                  <a:cubicBezTo>
                    <a:pt x="176" y="39"/>
                    <a:pt x="137" y="0"/>
                    <a:pt x="88" y="0"/>
                  </a:cubicBez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600" dirty="0">
                <a:solidFill>
                  <a:prstClr val="black"/>
                </a:solidFill>
              </a:endParaRPr>
            </a:p>
          </p:txBody>
        </p:sp>
        <p:sp>
          <p:nvSpPr>
            <p:cNvPr id="76" name="Freeform 370"/>
            <p:cNvSpPr>
              <a:spLocks/>
            </p:cNvSpPr>
            <p:nvPr/>
          </p:nvSpPr>
          <p:spPr bwMode="auto">
            <a:xfrm>
              <a:off x="10699232" y="1086775"/>
              <a:ext cx="162203" cy="161525"/>
            </a:xfrm>
            <a:custGeom>
              <a:avLst/>
              <a:gdLst/>
              <a:ahLst/>
              <a:cxnLst>
                <a:cxn ang="0">
                  <a:pos x="70" y="80"/>
                </a:cxn>
                <a:cxn ang="0">
                  <a:pos x="90" y="100"/>
                </a:cxn>
                <a:cxn ang="0">
                  <a:pos x="94" y="101"/>
                </a:cxn>
                <a:cxn ang="0">
                  <a:pos x="101" y="94"/>
                </a:cxn>
                <a:cxn ang="0">
                  <a:pos x="100" y="90"/>
                </a:cxn>
                <a:cxn ang="0">
                  <a:pos x="80" y="70"/>
                </a:cxn>
                <a:cxn ang="0">
                  <a:pos x="80" y="46"/>
                </a:cxn>
                <a:cxn ang="0">
                  <a:pos x="32" y="0"/>
                </a:cxn>
                <a:cxn ang="0">
                  <a:pos x="32" y="32"/>
                </a:cxn>
                <a:cxn ang="0">
                  <a:pos x="0" y="32"/>
                </a:cxn>
                <a:cxn ang="0">
                  <a:pos x="46" y="80"/>
                </a:cxn>
                <a:cxn ang="0">
                  <a:pos x="70" y="80"/>
                </a:cxn>
              </a:cxnLst>
              <a:rect l="0" t="0" r="r" b="b"/>
              <a:pathLst>
                <a:path w="101" h="101">
                  <a:moveTo>
                    <a:pt x="70" y="80"/>
                  </a:moveTo>
                  <a:cubicBezTo>
                    <a:pt x="90" y="100"/>
                    <a:pt x="90" y="100"/>
                    <a:pt x="90" y="100"/>
                  </a:cubicBezTo>
                  <a:cubicBezTo>
                    <a:pt x="91" y="101"/>
                    <a:pt x="93" y="101"/>
                    <a:pt x="94" y="101"/>
                  </a:cubicBezTo>
                  <a:cubicBezTo>
                    <a:pt x="98" y="101"/>
                    <a:pt x="101" y="98"/>
                    <a:pt x="101" y="94"/>
                  </a:cubicBezTo>
                  <a:cubicBezTo>
                    <a:pt x="101" y="93"/>
                    <a:pt x="101" y="91"/>
                    <a:pt x="100" y="90"/>
                  </a:cubicBezTo>
                  <a:cubicBezTo>
                    <a:pt x="80" y="70"/>
                    <a:pt x="80" y="70"/>
                    <a:pt x="80" y="70"/>
                  </a:cubicBezTo>
                  <a:cubicBezTo>
                    <a:pt x="80" y="46"/>
                    <a:pt x="80" y="46"/>
                    <a:pt x="80" y="46"/>
                  </a:cubicBezTo>
                  <a:cubicBezTo>
                    <a:pt x="32" y="0"/>
                    <a:pt x="32" y="0"/>
                    <a:pt x="32" y="0"/>
                  </a:cubicBezTo>
                  <a:cubicBezTo>
                    <a:pt x="32" y="32"/>
                    <a:pt x="32" y="32"/>
                    <a:pt x="32" y="32"/>
                  </a:cubicBezTo>
                  <a:cubicBezTo>
                    <a:pt x="0" y="32"/>
                    <a:pt x="0" y="32"/>
                    <a:pt x="0" y="32"/>
                  </a:cubicBezTo>
                  <a:cubicBezTo>
                    <a:pt x="46" y="80"/>
                    <a:pt x="46" y="80"/>
                    <a:pt x="46" y="80"/>
                  </a:cubicBezTo>
                  <a:lnTo>
                    <a:pt x="70" y="80"/>
                  </a:lnTo>
                  <a:close/>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US" sz="1600" dirty="0">
                <a:solidFill>
                  <a:prstClr val="black"/>
                </a:solidFill>
              </a:endParaRPr>
            </a:p>
          </p:txBody>
        </p:sp>
      </p:grpSp>
      <p:sp>
        <p:nvSpPr>
          <p:cNvPr id="77" name="TextBox 12"/>
          <p:cNvSpPr txBox="1">
            <a:spLocks noChangeArrowheads="1"/>
          </p:cNvSpPr>
          <p:nvPr userDrawn="1"/>
        </p:nvSpPr>
        <p:spPr bwMode="auto">
          <a:xfrm>
            <a:off x="1709199" y="1076482"/>
            <a:ext cx="1395457" cy="390431"/>
          </a:xfrm>
          <a:prstGeom prst="rect">
            <a:avLst/>
          </a:prstGeom>
          <a:solidFill>
            <a:srgbClr val="939598"/>
          </a:solidFill>
          <a:ln>
            <a:noFill/>
          </a:ln>
        </p:spPr>
        <p:txBody>
          <a:bodyPr wrap="square" lIns="45615" tIns="45627" rIns="45615" bIns="45627" anchor="ctr" anchorCtr="0">
            <a:noAutofit/>
          </a:bodyPr>
          <a:lstStyle>
            <a:defPPr>
              <a:defRPr lang="ru-RU"/>
            </a:defPPr>
            <a:lvl1pPr marL="269875">
              <a:defRPr sz="1000" b="1">
                <a:solidFill>
                  <a:schemeClr val="bg1"/>
                </a:solidFill>
                <a:latin typeface="Arial Narrow" pitchFamily="34" charset="0"/>
                <a:cs typeface="Arial" panose="020B0604020202020204" pitchFamily="34" charset="0"/>
              </a:defRPr>
            </a:lvl1pPr>
            <a:lvl2pPr marL="742950" indent="-285750">
              <a:defRPr>
                <a:latin typeface="Calibri" panose="020F0502020204030204" pitchFamily="34" charset="0"/>
                <a:cs typeface="Arial" panose="020B0604020202020204" pitchFamily="34" charset="0"/>
              </a:defRPr>
            </a:lvl2pPr>
            <a:lvl3pPr marL="1143000" indent="-228600">
              <a:defRPr>
                <a:latin typeface="Calibri" panose="020F0502020204030204" pitchFamily="34" charset="0"/>
                <a:cs typeface="Arial" panose="020B0604020202020204" pitchFamily="34" charset="0"/>
              </a:defRPr>
            </a:lvl3pPr>
            <a:lvl4pPr marL="1600200" indent="-228600">
              <a:defRPr>
                <a:latin typeface="Calibri" panose="020F0502020204030204" pitchFamily="34" charset="0"/>
                <a:cs typeface="Arial" panose="020B0604020202020204" pitchFamily="34" charset="0"/>
              </a:defRPr>
            </a:lvl4pPr>
            <a:lvl5pPr marL="2057400" indent="-228600">
              <a:defRPr>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latin typeface="Calibri" panose="020F0502020204030204" pitchFamily="34" charset="0"/>
                <a:cs typeface="Arial" panose="020B0604020202020204" pitchFamily="34" charset="0"/>
              </a:defRPr>
            </a:lvl9pPr>
          </a:lstStyle>
          <a:p>
            <a:pPr>
              <a:tabLst/>
            </a:pPr>
            <a:r>
              <a:rPr lang="ru-RU" altLang="en-US" sz="800" b="1" dirty="0" smtClean="0"/>
              <a:t>План/факт</a:t>
            </a:r>
            <a:r>
              <a:rPr lang="ru-RU" altLang="en-US" sz="800" b="1" baseline="0" dirty="0" smtClean="0"/>
              <a:t> выполнения производственной  программы</a:t>
            </a:r>
            <a:endParaRPr lang="ru-RU" altLang="en-US" sz="800" b="1" dirty="0"/>
          </a:p>
        </p:txBody>
      </p:sp>
      <p:sp>
        <p:nvSpPr>
          <p:cNvPr id="78" name="Freeform 51"/>
          <p:cNvSpPr>
            <a:spLocks noEditPoints="1"/>
          </p:cNvSpPr>
          <p:nvPr userDrawn="1"/>
        </p:nvSpPr>
        <p:spPr bwMode="auto">
          <a:xfrm>
            <a:off x="1712484" y="1105430"/>
            <a:ext cx="279603" cy="284847"/>
          </a:xfrm>
          <a:custGeom>
            <a:avLst/>
            <a:gdLst/>
            <a:ahLst/>
            <a:cxnLst>
              <a:cxn ang="0">
                <a:pos x="296" y="0"/>
              </a:cxn>
              <a:cxn ang="0">
                <a:pos x="75" y="10"/>
              </a:cxn>
              <a:cxn ang="0">
                <a:pos x="70" y="212"/>
              </a:cxn>
              <a:cxn ang="0">
                <a:pos x="9" y="212"/>
              </a:cxn>
              <a:cxn ang="0">
                <a:pos x="44" y="273"/>
              </a:cxn>
              <a:cxn ang="0">
                <a:pos x="224" y="278"/>
              </a:cxn>
              <a:cxn ang="0">
                <a:pos x="221" y="277"/>
              </a:cxn>
              <a:cxn ang="0">
                <a:pos x="226" y="278"/>
              </a:cxn>
              <a:cxn ang="0">
                <a:pos x="296" y="0"/>
              </a:cxn>
              <a:cxn ang="0">
                <a:pos x="228" y="261"/>
              </a:cxn>
              <a:cxn ang="0">
                <a:pos x="225" y="261"/>
              </a:cxn>
              <a:cxn ang="0">
                <a:pos x="198" y="212"/>
              </a:cxn>
              <a:cxn ang="0">
                <a:pos x="91" y="212"/>
              </a:cxn>
              <a:cxn ang="0">
                <a:pos x="97" y="36"/>
              </a:cxn>
              <a:cxn ang="0">
                <a:pos x="276" y="27"/>
              </a:cxn>
              <a:cxn ang="0">
                <a:pos x="228" y="261"/>
              </a:cxn>
            </a:cxnLst>
            <a:rect l="0" t="0" r="r" b="b"/>
            <a:pathLst>
              <a:path w="310" h="278">
                <a:moveTo>
                  <a:pt x="296" y="0"/>
                </a:moveTo>
                <a:cubicBezTo>
                  <a:pt x="75" y="10"/>
                  <a:pt x="75" y="10"/>
                  <a:pt x="75" y="10"/>
                </a:cubicBezTo>
                <a:cubicBezTo>
                  <a:pt x="75" y="10"/>
                  <a:pt x="95" y="141"/>
                  <a:pt x="70" y="212"/>
                </a:cubicBezTo>
                <a:cubicBezTo>
                  <a:pt x="9" y="212"/>
                  <a:pt x="9" y="212"/>
                  <a:pt x="9" y="212"/>
                </a:cubicBezTo>
                <a:cubicBezTo>
                  <a:pt x="0" y="278"/>
                  <a:pt x="44" y="273"/>
                  <a:pt x="44" y="273"/>
                </a:cubicBezTo>
                <a:cubicBezTo>
                  <a:pt x="224" y="278"/>
                  <a:pt x="224" y="278"/>
                  <a:pt x="224" y="278"/>
                </a:cubicBezTo>
                <a:cubicBezTo>
                  <a:pt x="223" y="278"/>
                  <a:pt x="222" y="277"/>
                  <a:pt x="221" y="277"/>
                </a:cubicBezTo>
                <a:cubicBezTo>
                  <a:pt x="226" y="278"/>
                  <a:pt x="226" y="278"/>
                  <a:pt x="226" y="278"/>
                </a:cubicBezTo>
                <a:cubicBezTo>
                  <a:pt x="292" y="278"/>
                  <a:pt x="310" y="164"/>
                  <a:pt x="296" y="0"/>
                </a:cubicBezTo>
                <a:close/>
                <a:moveTo>
                  <a:pt x="228" y="261"/>
                </a:moveTo>
                <a:cubicBezTo>
                  <a:pt x="225" y="261"/>
                  <a:pt x="225" y="261"/>
                  <a:pt x="225" y="261"/>
                </a:cubicBezTo>
                <a:cubicBezTo>
                  <a:pt x="200" y="259"/>
                  <a:pt x="198" y="212"/>
                  <a:pt x="198" y="212"/>
                </a:cubicBezTo>
                <a:cubicBezTo>
                  <a:pt x="91" y="212"/>
                  <a:pt x="91" y="212"/>
                  <a:pt x="91" y="212"/>
                </a:cubicBezTo>
                <a:cubicBezTo>
                  <a:pt x="105" y="147"/>
                  <a:pt x="97" y="36"/>
                  <a:pt x="97" y="36"/>
                </a:cubicBezTo>
                <a:cubicBezTo>
                  <a:pt x="276" y="27"/>
                  <a:pt x="276" y="27"/>
                  <a:pt x="276" y="27"/>
                </a:cubicBezTo>
                <a:cubicBezTo>
                  <a:pt x="295" y="151"/>
                  <a:pt x="265" y="261"/>
                  <a:pt x="228" y="261"/>
                </a:cubicBezTo>
                <a:close/>
              </a:path>
            </a:pathLst>
          </a:custGeom>
          <a:solidFill>
            <a:schemeClr val="bg1"/>
          </a:solidFill>
          <a:ln w="9525">
            <a:noFill/>
            <a:round/>
            <a:headEnd/>
            <a:tailEnd/>
          </a:ln>
        </p:spPr>
        <p:txBody>
          <a:bodyPr vert="horz" wrap="square" lIns="74088" tIns="37075" rIns="74088" bIns="37075" numCol="1" anchor="t" anchorCtr="0" compatLnSpc="1">
            <a:prstTxWarp prst="textNoShape">
              <a:avLst/>
            </a:prstTxWarp>
          </a:bodyPr>
          <a:lstStyle/>
          <a:p>
            <a:endParaRPr lang="en-US" sz="900">
              <a:solidFill>
                <a:prstClr val="black"/>
              </a:solidFill>
            </a:endParaRPr>
          </a:p>
        </p:txBody>
      </p:sp>
      <p:pic>
        <p:nvPicPr>
          <p:cNvPr id="79" name="Рисунок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817323" y="1158528"/>
            <a:ext cx="136736" cy="135832"/>
          </a:xfrm>
          <a:prstGeom prst="rect">
            <a:avLst/>
          </a:prstGeom>
        </p:spPr>
      </p:pic>
    </p:spTree>
    <p:extLst>
      <p:ext uri="{BB962C8B-B14F-4D97-AF65-F5344CB8AC3E}">
        <p14:creationId xmlns:p14="http://schemas.microsoft.com/office/powerpoint/2010/main" val="265826445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15" name="Текст 4"/>
          <p:cNvSpPr>
            <a:spLocks noGrp="1"/>
          </p:cNvSpPr>
          <p:nvPr>
            <p:ph type="body" sz="quarter" idx="10"/>
          </p:nvPr>
        </p:nvSpPr>
        <p:spPr>
          <a:xfrm>
            <a:off x="201095" y="1214545"/>
            <a:ext cx="11767717" cy="4950883"/>
          </a:xfrm>
        </p:spPr>
        <p:txBody>
          <a:bodyPr/>
          <a:lstStyle/>
          <a:p>
            <a:pPr lvl="0"/>
            <a:r>
              <a:rPr lang="ru-RU" dirty="0" smtClean="0"/>
              <a:t>Образец текста</a:t>
            </a:r>
          </a:p>
        </p:txBody>
      </p:sp>
      <p:sp>
        <p:nvSpPr>
          <p:cNvPr id="22" name="Заголовок 1"/>
          <p:cNvSpPr>
            <a:spLocks noGrp="1"/>
          </p:cNvSpPr>
          <p:nvPr>
            <p:ph type="title"/>
          </p:nvPr>
        </p:nvSpPr>
        <p:spPr>
          <a:xfrm>
            <a:off x="2265013" y="1"/>
            <a:ext cx="9703738" cy="982984"/>
          </a:xfrm>
          <a:prstGeom prst="rect">
            <a:avLst/>
          </a:prstGeom>
        </p:spPr>
        <p:txBody>
          <a:bodyPr lIns="0" tIns="0" rIns="0" bIns="0" anchor="b" anchorCtr="0"/>
          <a:lstStyle>
            <a:lvl1pPr algn="l">
              <a:defRPr/>
            </a:lvl1pPr>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5"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50770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12" name="Текст 4"/>
          <p:cNvSpPr>
            <a:spLocks noGrp="1"/>
          </p:cNvSpPr>
          <p:nvPr>
            <p:ph type="body" sz="quarter" idx="10"/>
          </p:nvPr>
        </p:nvSpPr>
        <p:spPr>
          <a:xfrm>
            <a:off x="201032" y="1214545"/>
            <a:ext cx="3794194" cy="4950883"/>
          </a:xfrm>
        </p:spPr>
        <p:txBody>
          <a:bodyPr/>
          <a:lstStyle/>
          <a:p>
            <a:pPr lvl="0"/>
            <a:r>
              <a:rPr lang="ru-RU" dirty="0" smtClean="0"/>
              <a:t>Образец текста</a:t>
            </a:r>
          </a:p>
        </p:txBody>
      </p:sp>
      <p:sp>
        <p:nvSpPr>
          <p:cNvPr id="16" name="Текст 4"/>
          <p:cNvSpPr>
            <a:spLocks noGrp="1"/>
          </p:cNvSpPr>
          <p:nvPr>
            <p:ph type="body" sz="quarter" idx="13"/>
          </p:nvPr>
        </p:nvSpPr>
        <p:spPr>
          <a:xfrm>
            <a:off x="8188577" y="1214545"/>
            <a:ext cx="3780173" cy="4950883"/>
          </a:xfrm>
        </p:spPr>
        <p:txBody>
          <a:bodyPr/>
          <a:lstStyle/>
          <a:p>
            <a:pPr lvl="0"/>
            <a:r>
              <a:rPr lang="ru-RU" dirty="0" smtClean="0"/>
              <a:t>Образец текста</a:t>
            </a:r>
          </a:p>
        </p:txBody>
      </p:sp>
      <p:sp>
        <p:nvSpPr>
          <p:cNvPr id="17" name="Текст 4"/>
          <p:cNvSpPr>
            <a:spLocks noGrp="1"/>
          </p:cNvSpPr>
          <p:nvPr>
            <p:ph type="body" sz="quarter" idx="14"/>
          </p:nvPr>
        </p:nvSpPr>
        <p:spPr>
          <a:xfrm>
            <a:off x="4189725" y="1214545"/>
            <a:ext cx="3794194" cy="4950883"/>
          </a:xfrm>
        </p:spPr>
        <p:txBody>
          <a:bodyPr/>
          <a:lstStyle/>
          <a:p>
            <a:pPr lvl="0"/>
            <a:r>
              <a:rPr lang="ru-RU" dirty="0" smtClean="0"/>
              <a:t>Образец текста</a:t>
            </a:r>
          </a:p>
        </p:txBody>
      </p:sp>
      <p:sp>
        <p:nvSpPr>
          <p:cNvPr id="7" name="Заголовок 1"/>
          <p:cNvSpPr>
            <a:spLocks noGrp="1"/>
          </p:cNvSpPr>
          <p:nvPr>
            <p:ph type="title"/>
          </p:nvPr>
        </p:nvSpPr>
        <p:spPr>
          <a:xfrm>
            <a:off x="2265013" y="1"/>
            <a:ext cx="9703738" cy="982984"/>
          </a:xfrm>
          <a:prstGeom prst="rect">
            <a:avLst/>
          </a:prstGeom>
        </p:spPr>
        <p:txBody>
          <a:bodyPr lIns="0" tIns="0" rIns="0" bIns="0" anchor="b" anchorCtr="0"/>
          <a:lstStyle>
            <a:lvl1pPr algn="l">
              <a:defRPr/>
            </a:lvl1pPr>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8"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4152216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sp>
        <p:nvSpPr>
          <p:cNvPr id="13" name="Текст 4"/>
          <p:cNvSpPr>
            <a:spLocks noGrp="1"/>
          </p:cNvSpPr>
          <p:nvPr>
            <p:ph type="body" sz="quarter" idx="10"/>
          </p:nvPr>
        </p:nvSpPr>
        <p:spPr>
          <a:xfrm>
            <a:off x="201032" y="1214545"/>
            <a:ext cx="3794194" cy="4950883"/>
          </a:xfrm>
        </p:spPr>
        <p:txBody>
          <a:bodyPr/>
          <a:lstStyle/>
          <a:p>
            <a:pPr lvl="0"/>
            <a:r>
              <a:rPr lang="ru-RU" dirty="0" smtClean="0"/>
              <a:t>Образец текста</a:t>
            </a:r>
          </a:p>
        </p:txBody>
      </p:sp>
      <p:sp>
        <p:nvSpPr>
          <p:cNvPr id="14" name="Текст 4"/>
          <p:cNvSpPr>
            <a:spLocks noGrp="1"/>
          </p:cNvSpPr>
          <p:nvPr>
            <p:ph type="body" sz="quarter" idx="14"/>
          </p:nvPr>
        </p:nvSpPr>
        <p:spPr>
          <a:xfrm>
            <a:off x="4189725" y="1214545"/>
            <a:ext cx="7779024" cy="4950883"/>
          </a:xfrm>
        </p:spPr>
        <p:txBody>
          <a:bodyPr/>
          <a:lstStyle/>
          <a:p>
            <a:pPr lvl="0"/>
            <a:r>
              <a:rPr lang="ru-RU" dirty="0" smtClean="0"/>
              <a:t>Образец текста</a:t>
            </a:r>
          </a:p>
        </p:txBody>
      </p:sp>
      <p:sp>
        <p:nvSpPr>
          <p:cNvPr id="6" name="Заголовок 1"/>
          <p:cNvSpPr>
            <a:spLocks noGrp="1"/>
          </p:cNvSpPr>
          <p:nvPr>
            <p:ph type="title"/>
          </p:nvPr>
        </p:nvSpPr>
        <p:spPr>
          <a:xfrm>
            <a:off x="2265013" y="1"/>
            <a:ext cx="9703738" cy="982984"/>
          </a:xfrm>
          <a:prstGeom prst="rect">
            <a:avLst/>
          </a:prstGeom>
        </p:spPr>
        <p:txBody>
          <a:bodyPr lIns="0" tIns="0" rIns="0" bIns="0" anchor="b" anchorCtr="0"/>
          <a:lstStyle>
            <a:lvl1pPr algn="l">
              <a:defRPr/>
            </a:lvl1pPr>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8"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2728131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11" name="Текст 4"/>
          <p:cNvSpPr>
            <a:spLocks noGrp="1"/>
          </p:cNvSpPr>
          <p:nvPr>
            <p:ph type="body" sz="quarter" idx="10"/>
          </p:nvPr>
        </p:nvSpPr>
        <p:spPr>
          <a:xfrm>
            <a:off x="201095" y="1214548"/>
            <a:ext cx="11767717" cy="1549823"/>
          </a:xfrm>
        </p:spPr>
        <p:txBody>
          <a:bodyPr/>
          <a:lstStyle/>
          <a:p>
            <a:pPr lvl="0"/>
            <a:r>
              <a:rPr lang="ru-RU" dirty="0" smtClean="0"/>
              <a:t>Образец текста</a:t>
            </a:r>
          </a:p>
        </p:txBody>
      </p:sp>
      <p:sp>
        <p:nvSpPr>
          <p:cNvPr id="14" name="Текст 4"/>
          <p:cNvSpPr>
            <a:spLocks noGrp="1"/>
          </p:cNvSpPr>
          <p:nvPr>
            <p:ph type="body" sz="quarter" idx="13"/>
          </p:nvPr>
        </p:nvSpPr>
        <p:spPr>
          <a:xfrm>
            <a:off x="201095" y="2898160"/>
            <a:ext cx="11767717" cy="3238071"/>
          </a:xfrm>
        </p:spPr>
        <p:txBody>
          <a:bodyPr/>
          <a:lstStyle/>
          <a:p>
            <a:pPr lvl="0"/>
            <a:r>
              <a:rPr lang="ru-RU" dirty="0" smtClean="0"/>
              <a:t>Образец текста</a:t>
            </a:r>
          </a:p>
        </p:txBody>
      </p:sp>
      <p:sp>
        <p:nvSpPr>
          <p:cNvPr id="6" name="Заголовок 1"/>
          <p:cNvSpPr>
            <a:spLocks noGrp="1"/>
          </p:cNvSpPr>
          <p:nvPr>
            <p:ph type="title"/>
          </p:nvPr>
        </p:nvSpPr>
        <p:spPr>
          <a:xfrm>
            <a:off x="2265013" y="1"/>
            <a:ext cx="9703738" cy="982984"/>
          </a:xfrm>
          <a:prstGeom prst="rect">
            <a:avLst/>
          </a:prstGeom>
        </p:spPr>
        <p:txBody>
          <a:bodyPr lIns="0" tIns="0" rIns="0" bIns="0" anchor="b" anchorCtr="0"/>
          <a:lstStyle>
            <a:lvl1pPr algn="l">
              <a:defRPr/>
            </a:lvl1pPr>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7"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900210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sp>
        <p:nvSpPr>
          <p:cNvPr id="13" name="Текст 4"/>
          <p:cNvSpPr>
            <a:spLocks noGrp="1"/>
          </p:cNvSpPr>
          <p:nvPr>
            <p:ph type="body" sz="quarter" idx="10"/>
          </p:nvPr>
        </p:nvSpPr>
        <p:spPr>
          <a:xfrm>
            <a:off x="201032" y="1214545"/>
            <a:ext cx="3794194" cy="4950883"/>
          </a:xfrm>
        </p:spPr>
        <p:txBody>
          <a:bodyPr/>
          <a:lstStyle/>
          <a:p>
            <a:pPr lvl="0"/>
            <a:r>
              <a:rPr lang="ru-RU" dirty="0" smtClean="0"/>
              <a:t>Образец текста</a:t>
            </a:r>
          </a:p>
        </p:txBody>
      </p:sp>
      <p:sp>
        <p:nvSpPr>
          <p:cNvPr id="14" name="Текст 4"/>
          <p:cNvSpPr>
            <a:spLocks noGrp="1"/>
          </p:cNvSpPr>
          <p:nvPr>
            <p:ph type="body" sz="quarter" idx="14"/>
          </p:nvPr>
        </p:nvSpPr>
        <p:spPr>
          <a:xfrm>
            <a:off x="4189725" y="1214545"/>
            <a:ext cx="7779024" cy="4950883"/>
          </a:xfrm>
        </p:spPr>
        <p:txBody>
          <a:bodyPr/>
          <a:lstStyle/>
          <a:p>
            <a:pPr lvl="0"/>
            <a:r>
              <a:rPr lang="ru-RU" dirty="0" smtClean="0"/>
              <a:t>Образец текста</a:t>
            </a:r>
          </a:p>
        </p:txBody>
      </p:sp>
      <p:sp>
        <p:nvSpPr>
          <p:cNvPr id="6" name="Заголовок 1"/>
          <p:cNvSpPr>
            <a:spLocks noGrp="1"/>
          </p:cNvSpPr>
          <p:nvPr>
            <p:ph type="title"/>
          </p:nvPr>
        </p:nvSpPr>
        <p:spPr>
          <a:xfrm>
            <a:off x="2265011" y="1"/>
            <a:ext cx="9703739" cy="982984"/>
          </a:xfrm>
          <a:prstGeom prst="rect">
            <a:avLst/>
          </a:prstGeom>
        </p:spPr>
        <p:txBody>
          <a:bodyPr lIns="0" tIns="0" rIns="0" bIns="0" anchor="b" anchorCtr="0"/>
          <a:lstStyle>
            <a:lvl1pPr algn="l">
              <a:defRPr/>
            </a:lvl1pPr>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8"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265013" y="1"/>
            <a:ext cx="9703738" cy="982984"/>
          </a:xfrm>
          <a:prstGeom prst="rect">
            <a:avLst/>
          </a:prstGeom>
        </p:spPr>
        <p:txBody>
          <a:bodyPr lIns="0" tIns="0" rIns="0" bIns="0" anchor="b" anchorCtr="0"/>
          <a:lstStyle>
            <a:lvl1pPr algn="l">
              <a:defRPr/>
            </a:lvl1pPr>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5"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2240039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2">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2209225" y="101607"/>
            <a:ext cx="9759526" cy="881385"/>
          </a:xfrm>
          <a:prstGeom prst="rect">
            <a:avLst/>
          </a:prstGeom>
        </p:spPr>
        <p:txBody>
          <a:bodyPr lIns="0" tIns="0" rIns="0" bIns="0" anchor="b" anchorCtr="0"/>
          <a:lstStyle>
            <a:lvl1pPr algn="l">
              <a:defRPr/>
            </a:lvl1pPr>
          </a:lstStyle>
          <a:p>
            <a:pPr marL="0" marR="0" lvl="0" indent="0" algn="l" defTabSz="12165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4" name="Текст 14"/>
          <p:cNvSpPr>
            <a:spLocks noGrp="1"/>
          </p:cNvSpPr>
          <p:nvPr>
            <p:ph type="body" sz="quarter" idx="11" hasCustomPrompt="1"/>
          </p:nvPr>
        </p:nvSpPr>
        <p:spPr>
          <a:xfrm>
            <a:off x="2092176" y="6500196"/>
            <a:ext cx="10096713" cy="246221"/>
          </a:xfrm>
        </p:spPr>
        <p:txBody>
          <a:bodyPr wrap="square" anchor="ctr" anchorCtr="0">
            <a:spAutoFit/>
          </a:bodyPr>
          <a:lstStyle>
            <a:lvl1pPr marL="0" indent="0" algn="l" defTabSz="12165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altLang="ru-RU" sz="1600" dirty="0" smtClean="0">
                <a:solidFill>
                  <a:schemeClr val="bg1"/>
                </a:solidFill>
                <a:latin typeface="Arial Narrow" panose="020B0606020202030204" pitchFamily="34" charset="0"/>
                <a:cs typeface="Arial" panose="020B0604020202020204" pitchFamily="34" charset="0"/>
              </a:rPr>
              <a:t>Об итогах работы ООО  «Газпром  переработка» в осенне-зимний  период 2018/2019 гг. и о ходе подготовки к ОЗП 2019/2020 гг.</a:t>
            </a:r>
            <a:endParaRPr lang="ru-RU" dirty="0"/>
          </a:p>
        </p:txBody>
      </p:sp>
    </p:spTree>
    <p:extLst>
      <p:ext uri="{BB962C8B-B14F-4D97-AF65-F5344CB8AC3E}">
        <p14:creationId xmlns:p14="http://schemas.microsoft.com/office/powerpoint/2010/main" val="530972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2150" y="186267"/>
            <a:ext cx="9014652" cy="1143000"/>
          </a:xfrm>
          <a:prstGeom prst="rect">
            <a:avLst/>
          </a:prstGeom>
        </p:spPr>
        <p:txBody>
          <a:bodyPr lIns="0" tIns="0" rIns="0" bIns="0" anchor="b" anchorCtr="0"/>
          <a:lstStyle>
            <a:lvl1pPr>
              <a:defRPr sz="3200"/>
            </a:lvl1pPr>
          </a:lstStyle>
          <a:p>
            <a:r>
              <a:rPr lang="ru-RU" dirty="0" smtClean="0"/>
              <a:t>Образец заголовка</a:t>
            </a:r>
            <a:endParaRPr lang="ru-RU" dirty="0"/>
          </a:p>
        </p:txBody>
      </p:sp>
      <p:sp>
        <p:nvSpPr>
          <p:cNvPr id="3" name="Содержимое 2"/>
          <p:cNvSpPr>
            <a:spLocks noGrp="1"/>
          </p:cNvSpPr>
          <p:nvPr>
            <p:ph idx="1"/>
          </p:nvPr>
        </p:nvSpPr>
        <p:spPr>
          <a:xfrm>
            <a:off x="279326" y="1600201"/>
            <a:ext cx="11617474" cy="533480"/>
          </a:xfrm>
        </p:spPr>
        <p:txBody>
          <a:bodyPr lIns="0" tIns="0" rIns="0" bIns="0">
            <a:spAutoFit/>
          </a:bodyPr>
          <a:lstStyle>
            <a:lvl1pPr>
              <a:buNone/>
              <a:defRPr sz="3500" b="0"/>
            </a:lvl1pPr>
            <a:lvl2pPr>
              <a:buNone/>
              <a:defRPr sz="2700"/>
            </a:lvl2pPr>
            <a:lvl3pPr>
              <a:buNone/>
              <a:defRPr sz="2700"/>
            </a:lvl3pPr>
            <a:lvl4pPr>
              <a:buNone/>
              <a:defRPr sz="2700"/>
            </a:lvl4pPr>
            <a:lvl5pPr>
              <a:buNone/>
              <a:defRPr sz="2700"/>
            </a:lvl5pPr>
          </a:lstStyle>
          <a:p>
            <a:pPr lvl="0"/>
            <a:r>
              <a:rPr lang="ru-RU" dirty="0" smtClean="0"/>
              <a:t>Образец текста</a:t>
            </a:r>
            <a:endParaRPr lang="ru-RU" dirty="0"/>
          </a:p>
        </p:txBody>
      </p:sp>
    </p:spTree>
    <p:extLst>
      <p:ext uri="{BB962C8B-B14F-4D97-AF65-F5344CB8AC3E}">
        <p14:creationId xmlns:p14="http://schemas.microsoft.com/office/powerpoint/2010/main" val="4069496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2150" y="186267"/>
            <a:ext cx="9014652" cy="1143000"/>
          </a:xfrm>
          <a:prstGeom prst="rect">
            <a:avLst/>
          </a:prstGeom>
        </p:spPr>
        <p:txBody>
          <a:bodyPr lIns="0" tIns="0" rIns="0" bIns="0" anchor="b" anchorCtr="0"/>
          <a:lstStyle>
            <a:lvl1pPr>
              <a:defRPr sz="3200"/>
            </a:lvl1pPr>
          </a:lstStyle>
          <a:p>
            <a:r>
              <a:rPr lang="ru-RU" dirty="0" smtClean="0"/>
              <a:t>Образец заголовка</a:t>
            </a:r>
            <a:endParaRPr lang="ru-RU" dirty="0"/>
          </a:p>
        </p:txBody>
      </p:sp>
      <p:sp>
        <p:nvSpPr>
          <p:cNvPr id="3" name="Содержимое 2"/>
          <p:cNvSpPr>
            <a:spLocks noGrp="1"/>
          </p:cNvSpPr>
          <p:nvPr>
            <p:ph idx="1"/>
          </p:nvPr>
        </p:nvSpPr>
        <p:spPr>
          <a:xfrm>
            <a:off x="279327" y="1600216"/>
            <a:ext cx="2140243" cy="1066959"/>
          </a:xfrm>
        </p:spPr>
        <p:txBody>
          <a:bodyPr wrap="square" lIns="0" tIns="0" rIns="0" bIns="0">
            <a:spAutoFit/>
          </a:bodyPr>
          <a:lstStyle>
            <a:lvl1pPr>
              <a:buNone/>
              <a:defRPr sz="3500" b="0"/>
            </a:lvl1pPr>
            <a:lvl2pPr>
              <a:buNone/>
              <a:defRPr sz="2700"/>
            </a:lvl2pPr>
            <a:lvl3pPr>
              <a:buNone/>
              <a:defRPr sz="2700"/>
            </a:lvl3pPr>
            <a:lvl4pPr>
              <a:buNone/>
              <a:defRPr sz="2700"/>
            </a:lvl4pPr>
            <a:lvl5pPr>
              <a:buNone/>
              <a:defRPr sz="2700"/>
            </a:lvl5pPr>
          </a:lstStyle>
          <a:p>
            <a:pPr lvl="0"/>
            <a:r>
              <a:rPr lang="ru-RU" dirty="0" smtClean="0"/>
              <a:t>Образец текста</a:t>
            </a:r>
          </a:p>
        </p:txBody>
      </p:sp>
      <p:sp>
        <p:nvSpPr>
          <p:cNvPr id="6" name="Rectangle 13"/>
          <p:cNvSpPr txBox="1">
            <a:spLocks noChangeArrowheads="1"/>
          </p:cNvSpPr>
          <p:nvPr userDrawn="1"/>
        </p:nvSpPr>
        <p:spPr bwMode="auto">
          <a:xfrm>
            <a:off x="2894908" y="6210362"/>
            <a:ext cx="8987143" cy="635001"/>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bodyPr>
          <a:lstStyle>
            <a:lvl1pPr>
              <a:defRPr sz="2000"/>
            </a:lvl1pPr>
          </a:lstStyle>
          <a:p>
            <a:pPr defTabSz="1216514">
              <a:defRPr/>
            </a:pPr>
            <a:r>
              <a:rPr lang="ru-RU" sz="1500" dirty="0" smtClean="0">
                <a:solidFill>
                  <a:prstClr val="white"/>
                </a:solidFill>
                <a:latin typeface="Arial Narrow" pitchFamily="34" charset="0"/>
                <a:cs typeface="Arial" charset="0"/>
              </a:rPr>
              <a:t>Об итогах работы дочерних обществ и организаций ПАО «Газпром» в осенне-зимний период 2015</a:t>
            </a:r>
            <a:r>
              <a:rPr lang="en-US" sz="1500" dirty="0" smtClean="0">
                <a:solidFill>
                  <a:prstClr val="white"/>
                </a:solidFill>
                <a:latin typeface="Arial Narrow" pitchFamily="34" charset="0"/>
                <a:cs typeface="Arial" charset="0"/>
              </a:rPr>
              <a:t>/</a:t>
            </a:r>
            <a:r>
              <a:rPr lang="ru-RU" sz="1500" dirty="0" smtClean="0">
                <a:solidFill>
                  <a:prstClr val="white"/>
                </a:solidFill>
                <a:latin typeface="Arial Narrow" pitchFamily="34" charset="0"/>
                <a:cs typeface="Arial" charset="0"/>
              </a:rPr>
              <a:t>2016 г.</a:t>
            </a:r>
          </a:p>
          <a:p>
            <a:pPr defTabSz="1216514">
              <a:defRPr/>
            </a:pPr>
            <a:r>
              <a:rPr lang="ru-RU" sz="1500" dirty="0" smtClean="0">
                <a:solidFill>
                  <a:prstClr val="white"/>
                </a:solidFill>
                <a:latin typeface="Arial Narrow" pitchFamily="34" charset="0"/>
                <a:cs typeface="Arial" charset="0"/>
              </a:rPr>
              <a:t>и мерах, необходимых для обеспечения бесперебойного газоснабжения потребителей в предстоящий зимний период</a:t>
            </a:r>
          </a:p>
        </p:txBody>
      </p:sp>
    </p:spTree>
    <p:extLst>
      <p:ext uri="{BB962C8B-B14F-4D97-AF65-F5344CB8AC3E}">
        <p14:creationId xmlns:p14="http://schemas.microsoft.com/office/powerpoint/2010/main" val="1312813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2150" y="186267"/>
            <a:ext cx="9014652" cy="1143000"/>
          </a:xfrm>
          <a:prstGeom prst="rect">
            <a:avLst/>
          </a:prstGeom>
        </p:spPr>
        <p:txBody>
          <a:bodyPr lIns="0" tIns="0" rIns="0" bIns="0" anchor="b" anchorCtr="0"/>
          <a:lstStyle>
            <a:lvl1pPr>
              <a:defRPr sz="3200"/>
            </a:lvl1pPr>
          </a:lstStyle>
          <a:p>
            <a:r>
              <a:rPr lang="ru-RU" dirty="0" smtClean="0"/>
              <a:t>Образец заголовка</a:t>
            </a:r>
            <a:endParaRPr lang="ru-RU" dirty="0"/>
          </a:p>
        </p:txBody>
      </p:sp>
      <p:sp>
        <p:nvSpPr>
          <p:cNvPr id="3" name="Содержимое 2"/>
          <p:cNvSpPr>
            <a:spLocks noGrp="1"/>
          </p:cNvSpPr>
          <p:nvPr>
            <p:ph idx="1"/>
          </p:nvPr>
        </p:nvSpPr>
        <p:spPr>
          <a:xfrm>
            <a:off x="279327" y="1600216"/>
            <a:ext cx="2140243" cy="1066959"/>
          </a:xfrm>
        </p:spPr>
        <p:txBody>
          <a:bodyPr wrap="square" lIns="0" tIns="0" rIns="0" bIns="0">
            <a:spAutoFit/>
          </a:bodyPr>
          <a:lstStyle>
            <a:lvl1pPr>
              <a:buNone/>
              <a:defRPr sz="3500" b="0"/>
            </a:lvl1pPr>
            <a:lvl2pPr>
              <a:buNone/>
              <a:defRPr sz="2700"/>
            </a:lvl2pPr>
            <a:lvl3pPr>
              <a:buNone/>
              <a:defRPr sz="2700"/>
            </a:lvl3pPr>
            <a:lvl4pPr>
              <a:buNone/>
              <a:defRPr sz="2700"/>
            </a:lvl4pPr>
            <a:lvl5pPr>
              <a:buNone/>
              <a:defRPr sz="2700"/>
            </a:lvl5pPr>
          </a:lstStyle>
          <a:p>
            <a:pPr lvl="0"/>
            <a:r>
              <a:rPr lang="ru-RU" dirty="0" smtClean="0"/>
              <a:t>Образец текста</a:t>
            </a:r>
          </a:p>
        </p:txBody>
      </p:sp>
    </p:spTree>
    <p:extLst>
      <p:ext uri="{BB962C8B-B14F-4D97-AF65-F5344CB8AC3E}">
        <p14:creationId xmlns:p14="http://schemas.microsoft.com/office/powerpoint/2010/main" val="1825853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7" name="Rectangle 3"/>
          <p:cNvSpPr>
            <a:spLocks noChangeArrowheads="1"/>
          </p:cNvSpPr>
          <p:nvPr userDrawn="1"/>
        </p:nvSpPr>
        <p:spPr bwMode="auto">
          <a:xfrm>
            <a:off x="0" y="0"/>
            <a:ext cx="12188825" cy="6858000"/>
          </a:xfrm>
          <a:prstGeom prst="rect">
            <a:avLst/>
          </a:prstGeom>
          <a:solidFill>
            <a:srgbClr val="0066CC"/>
          </a:solidFill>
          <a:ln w="9525" algn="ctr">
            <a:noFill/>
            <a:miter lim="800000"/>
            <a:headEnd/>
            <a:tailEnd/>
          </a:ln>
          <a:effectLst/>
        </p:spPr>
        <p:txBody>
          <a:bodyPr wrap="none" lIns="0" tIns="0" rIns="0" bIns="0" anchor="ctr"/>
          <a:lstStyle/>
          <a:p>
            <a:pPr defTabSz="1216514"/>
            <a:endParaRPr lang="ru-RU" sz="2400" dirty="0">
              <a:solidFill>
                <a:prstClr val="black"/>
              </a:solidFill>
            </a:endParaRPr>
          </a:p>
        </p:txBody>
      </p:sp>
      <p:grpSp>
        <p:nvGrpSpPr>
          <p:cNvPr id="2" name="Group 4"/>
          <p:cNvGrpSpPr>
            <a:grpSpLocks/>
          </p:cNvGrpSpPr>
          <p:nvPr userDrawn="1"/>
        </p:nvGrpSpPr>
        <p:grpSpPr bwMode="auto">
          <a:xfrm>
            <a:off x="0" y="6163735"/>
            <a:ext cx="12188825" cy="719668"/>
            <a:chOff x="0" y="3974"/>
            <a:chExt cx="5760" cy="340"/>
          </a:xfrm>
        </p:grpSpPr>
        <p:sp>
          <p:nvSpPr>
            <p:cNvPr id="9" name="Rectangle 5"/>
            <p:cNvSpPr>
              <a:spLocks noChangeArrowheads="1"/>
            </p:cNvSpPr>
            <p:nvPr userDrawn="1"/>
          </p:nvSpPr>
          <p:spPr bwMode="auto">
            <a:xfrm>
              <a:off x="0" y="3974"/>
              <a:ext cx="1220" cy="340"/>
            </a:xfrm>
            <a:prstGeom prst="rect">
              <a:avLst/>
            </a:prstGeom>
            <a:solidFill>
              <a:srgbClr val="0066CC"/>
            </a:solidFill>
            <a:ln w="9525" algn="ctr">
              <a:noFill/>
              <a:miter lim="800000"/>
              <a:headEnd/>
              <a:tailEnd/>
            </a:ln>
            <a:effectLst/>
          </p:spPr>
          <p:txBody>
            <a:bodyPr wrap="none" lIns="0" tIns="0" rIns="0" bIns="0" anchor="ctr"/>
            <a:lstStyle/>
            <a:p>
              <a:pPr defTabSz="1216514"/>
              <a:endParaRPr lang="ru-RU" sz="2400" dirty="0">
                <a:solidFill>
                  <a:prstClr val="black"/>
                </a:solidFill>
              </a:endParaRPr>
            </a:p>
          </p:txBody>
        </p:sp>
        <p:sp>
          <p:nvSpPr>
            <p:cNvPr id="10" name="Rectangle 6"/>
            <p:cNvSpPr>
              <a:spLocks noChangeArrowheads="1"/>
            </p:cNvSpPr>
            <p:nvPr userDrawn="1"/>
          </p:nvSpPr>
          <p:spPr bwMode="auto">
            <a:xfrm>
              <a:off x="1224" y="3974"/>
              <a:ext cx="4536" cy="340"/>
            </a:xfrm>
            <a:prstGeom prst="rect">
              <a:avLst/>
            </a:prstGeom>
            <a:solidFill>
              <a:srgbClr val="3399FF"/>
            </a:solidFill>
            <a:ln w="9525" algn="ctr">
              <a:noFill/>
              <a:miter lim="800000"/>
              <a:headEnd/>
              <a:tailEnd/>
            </a:ln>
            <a:effectLst/>
          </p:spPr>
          <p:txBody>
            <a:bodyPr wrap="none" lIns="0" tIns="0" rIns="0" bIns="0" anchor="ctr"/>
            <a:lstStyle/>
            <a:p>
              <a:pPr defTabSz="1216514"/>
              <a:endParaRPr lang="ru-RU" sz="2400" dirty="0">
                <a:solidFill>
                  <a:prstClr val="black"/>
                </a:solidFill>
              </a:endParaRPr>
            </a:p>
          </p:txBody>
        </p:sp>
        <p:sp>
          <p:nvSpPr>
            <p:cNvPr id="11" name="Line 7"/>
            <p:cNvSpPr>
              <a:spLocks noChangeShapeType="1"/>
            </p:cNvSpPr>
            <p:nvPr userDrawn="1"/>
          </p:nvSpPr>
          <p:spPr bwMode="auto">
            <a:xfrm>
              <a:off x="1220" y="3974"/>
              <a:ext cx="0" cy="340"/>
            </a:xfrm>
            <a:prstGeom prst="line">
              <a:avLst/>
            </a:prstGeom>
            <a:noFill/>
            <a:ln w="15875">
              <a:solidFill>
                <a:schemeClr val="bg1"/>
              </a:solidFill>
              <a:round/>
              <a:headEnd/>
              <a:tailEnd/>
            </a:ln>
            <a:effectLst/>
          </p:spPr>
          <p:txBody>
            <a:bodyPr lIns="0" tIns="0" rIns="0" bIns="0" anchor="ctr"/>
            <a:lstStyle/>
            <a:p>
              <a:pPr defTabSz="1216514"/>
              <a:endParaRPr lang="ru-RU" sz="2400" dirty="0">
                <a:solidFill>
                  <a:prstClr val="black"/>
                </a:solidFill>
              </a:endParaRPr>
            </a:p>
          </p:txBody>
        </p:sp>
      </p:grpSp>
      <p:sp>
        <p:nvSpPr>
          <p:cNvPr id="12" name="Rectangle 8"/>
          <p:cNvSpPr>
            <a:spLocks noChangeArrowheads="1"/>
          </p:cNvSpPr>
          <p:nvPr userDrawn="1"/>
        </p:nvSpPr>
        <p:spPr bwMode="auto">
          <a:xfrm>
            <a:off x="0" y="4"/>
            <a:ext cx="2581661" cy="1439333"/>
          </a:xfrm>
          <a:prstGeom prst="rect">
            <a:avLst/>
          </a:prstGeom>
          <a:solidFill>
            <a:srgbClr val="0066CC"/>
          </a:solidFill>
          <a:ln w="9525" algn="ctr">
            <a:noFill/>
            <a:miter lim="800000"/>
            <a:headEnd/>
            <a:tailEnd/>
          </a:ln>
          <a:effectLst/>
        </p:spPr>
        <p:txBody>
          <a:bodyPr wrap="none" lIns="0" tIns="0" rIns="0" bIns="0" anchor="ctr"/>
          <a:lstStyle/>
          <a:p>
            <a:pPr defTabSz="1216514"/>
            <a:endParaRPr lang="ru-RU" sz="2400" dirty="0">
              <a:solidFill>
                <a:prstClr val="black"/>
              </a:solidFill>
            </a:endParaRPr>
          </a:p>
        </p:txBody>
      </p:sp>
      <p:sp>
        <p:nvSpPr>
          <p:cNvPr id="13" name="Rectangle 9"/>
          <p:cNvSpPr>
            <a:spLocks noChangeArrowheads="1"/>
          </p:cNvSpPr>
          <p:nvPr userDrawn="1"/>
        </p:nvSpPr>
        <p:spPr bwMode="auto">
          <a:xfrm>
            <a:off x="2590125" y="4"/>
            <a:ext cx="9598700" cy="1439333"/>
          </a:xfrm>
          <a:prstGeom prst="rect">
            <a:avLst/>
          </a:prstGeom>
          <a:solidFill>
            <a:srgbClr val="003366"/>
          </a:solidFill>
          <a:ln w="9525" algn="ctr">
            <a:noFill/>
            <a:miter lim="800000"/>
            <a:headEnd/>
            <a:tailEnd/>
          </a:ln>
          <a:effectLst/>
        </p:spPr>
        <p:txBody>
          <a:bodyPr wrap="none" lIns="0" tIns="0" rIns="0" bIns="0" anchor="ctr"/>
          <a:lstStyle/>
          <a:p>
            <a:pPr defTabSz="1216514"/>
            <a:endParaRPr lang="ru-RU" sz="2400" dirty="0">
              <a:solidFill>
                <a:prstClr val="black"/>
              </a:solidFill>
            </a:endParaRPr>
          </a:p>
        </p:txBody>
      </p:sp>
      <p:sp>
        <p:nvSpPr>
          <p:cNvPr id="14" name="Line 10"/>
          <p:cNvSpPr>
            <a:spLocks noChangeShapeType="1"/>
          </p:cNvSpPr>
          <p:nvPr userDrawn="1"/>
        </p:nvSpPr>
        <p:spPr bwMode="auto">
          <a:xfrm>
            <a:off x="2581661" y="4"/>
            <a:ext cx="0" cy="1439333"/>
          </a:xfrm>
          <a:prstGeom prst="line">
            <a:avLst/>
          </a:prstGeom>
          <a:noFill/>
          <a:ln w="15875">
            <a:solidFill>
              <a:schemeClr val="bg1"/>
            </a:solidFill>
            <a:round/>
            <a:headEnd/>
            <a:tailEnd/>
          </a:ln>
          <a:effectLst/>
        </p:spPr>
        <p:txBody>
          <a:bodyPr lIns="0" tIns="0" rIns="0" bIns="0" anchor="ctr"/>
          <a:lstStyle/>
          <a:p>
            <a:pPr defTabSz="1216514"/>
            <a:endParaRPr lang="ru-RU" sz="2400" dirty="0">
              <a:solidFill>
                <a:prstClr val="black"/>
              </a:solidFill>
            </a:endParaRPr>
          </a:p>
        </p:txBody>
      </p:sp>
      <p:sp>
        <p:nvSpPr>
          <p:cNvPr id="17" name="Line 16"/>
          <p:cNvSpPr>
            <a:spLocks noChangeShapeType="1"/>
          </p:cNvSpPr>
          <p:nvPr userDrawn="1"/>
        </p:nvSpPr>
        <p:spPr bwMode="auto">
          <a:xfrm>
            <a:off x="0" y="6159499"/>
            <a:ext cx="12188825" cy="0"/>
          </a:xfrm>
          <a:prstGeom prst="line">
            <a:avLst/>
          </a:prstGeom>
          <a:noFill/>
          <a:ln w="15875">
            <a:solidFill>
              <a:schemeClr val="bg1"/>
            </a:solidFill>
            <a:round/>
            <a:headEnd/>
            <a:tailEnd/>
          </a:ln>
          <a:effectLst/>
        </p:spPr>
        <p:txBody>
          <a:bodyPr lIns="0" tIns="0" rIns="0" bIns="0" anchor="ctr"/>
          <a:lstStyle/>
          <a:p>
            <a:pPr defTabSz="1216514"/>
            <a:endParaRPr lang="ru-RU" sz="2400" dirty="0">
              <a:solidFill>
                <a:prstClr val="black"/>
              </a:solidFill>
            </a:endParaRPr>
          </a:p>
        </p:txBody>
      </p:sp>
      <p:sp>
        <p:nvSpPr>
          <p:cNvPr id="18" name="Line 17"/>
          <p:cNvSpPr>
            <a:spLocks noChangeShapeType="1"/>
          </p:cNvSpPr>
          <p:nvPr userDrawn="1"/>
        </p:nvSpPr>
        <p:spPr bwMode="auto">
          <a:xfrm>
            <a:off x="0" y="1439333"/>
            <a:ext cx="12188825" cy="0"/>
          </a:xfrm>
          <a:prstGeom prst="line">
            <a:avLst/>
          </a:prstGeom>
          <a:noFill/>
          <a:ln w="15875">
            <a:solidFill>
              <a:schemeClr val="bg1"/>
            </a:solidFill>
            <a:round/>
            <a:headEnd/>
            <a:tailEnd/>
          </a:ln>
          <a:effectLst/>
        </p:spPr>
        <p:txBody>
          <a:bodyPr lIns="0" tIns="0" rIns="0" bIns="0" anchor="ctr"/>
          <a:lstStyle/>
          <a:p>
            <a:pPr defTabSz="1216514"/>
            <a:endParaRPr lang="ru-RU" sz="2400" dirty="0">
              <a:solidFill>
                <a:prstClr val="black"/>
              </a:solidFill>
            </a:endParaRPr>
          </a:p>
        </p:txBody>
      </p:sp>
      <p:pic>
        <p:nvPicPr>
          <p:cNvPr id="15" name="Рисунок 14" descr="GP W 300.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890" y="254000"/>
            <a:ext cx="2066940" cy="993600"/>
          </a:xfrm>
          <a:prstGeom prst="rect">
            <a:avLst/>
          </a:prstGeom>
        </p:spPr>
      </p:pic>
    </p:spTree>
    <p:extLst>
      <p:ext uri="{BB962C8B-B14F-4D97-AF65-F5344CB8AC3E}">
        <p14:creationId xmlns:p14="http://schemas.microsoft.com/office/powerpoint/2010/main" val="4197565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2150" y="186267"/>
            <a:ext cx="9014652" cy="1143000"/>
          </a:xfrm>
          <a:prstGeom prst="rect">
            <a:avLst/>
          </a:prstGeom>
        </p:spPr>
        <p:txBody>
          <a:bodyPr lIns="0" tIns="0" rIns="0" bIns="0" anchor="b" anchorCtr="0"/>
          <a:lstStyle>
            <a:lvl1pPr>
              <a:defRPr sz="3200"/>
            </a:lvl1pPr>
          </a:lstStyle>
          <a:p>
            <a:r>
              <a:rPr lang="ru-RU" dirty="0" smtClean="0"/>
              <a:t>Образец заголовка</a:t>
            </a:r>
            <a:endParaRPr lang="ru-RU" dirty="0"/>
          </a:p>
        </p:txBody>
      </p:sp>
      <p:sp>
        <p:nvSpPr>
          <p:cNvPr id="3" name="Содержимое 2"/>
          <p:cNvSpPr>
            <a:spLocks noGrp="1"/>
          </p:cNvSpPr>
          <p:nvPr>
            <p:ph idx="1"/>
          </p:nvPr>
        </p:nvSpPr>
        <p:spPr>
          <a:xfrm>
            <a:off x="279326" y="1600201"/>
            <a:ext cx="11617474" cy="533480"/>
          </a:xfrm>
        </p:spPr>
        <p:txBody>
          <a:bodyPr lIns="0" tIns="0" rIns="0" bIns="0">
            <a:spAutoFit/>
          </a:bodyPr>
          <a:lstStyle>
            <a:lvl1pPr>
              <a:buNone/>
              <a:defRPr sz="3500" b="0"/>
            </a:lvl1pPr>
            <a:lvl2pPr>
              <a:buNone/>
              <a:defRPr sz="2700"/>
            </a:lvl2pPr>
            <a:lvl3pPr>
              <a:buNone/>
              <a:defRPr sz="2700"/>
            </a:lvl3pPr>
            <a:lvl4pPr>
              <a:buNone/>
              <a:defRPr sz="2700"/>
            </a:lvl4pPr>
            <a:lvl5pPr>
              <a:buNone/>
              <a:defRPr sz="2700"/>
            </a:lvl5pPr>
          </a:lstStyle>
          <a:p>
            <a:pPr lvl="0"/>
            <a:r>
              <a:rPr lang="ru-RU" dirty="0" smtClean="0"/>
              <a:t>Образец текста</a:t>
            </a:r>
            <a:endParaRPr lang="ru-RU" dirty="0"/>
          </a:p>
        </p:txBody>
      </p:sp>
      <p:sp>
        <p:nvSpPr>
          <p:cNvPr id="5" name="Rectangle 13"/>
          <p:cNvSpPr txBox="1">
            <a:spLocks noChangeArrowheads="1"/>
          </p:cNvSpPr>
          <p:nvPr userDrawn="1"/>
        </p:nvSpPr>
        <p:spPr bwMode="auto">
          <a:xfrm>
            <a:off x="2894908" y="6210362"/>
            <a:ext cx="8987143" cy="635001"/>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bodyPr>
          <a:lstStyle>
            <a:lvl1pPr>
              <a:defRPr sz="2000"/>
            </a:lvl1pPr>
          </a:lstStyle>
          <a:p>
            <a:pPr defTabSz="1216514">
              <a:defRPr/>
            </a:pPr>
            <a:r>
              <a:rPr lang="ru-RU" sz="1500" dirty="0" smtClean="0">
                <a:solidFill>
                  <a:prstClr val="white"/>
                </a:solidFill>
                <a:latin typeface="Arial Narrow" pitchFamily="34" charset="0"/>
                <a:cs typeface="Arial" charset="0"/>
              </a:rPr>
              <a:t>Об итогах работы дочерних обществ и организаций ПАО «Газпром» в осенне-зимний период 2015</a:t>
            </a:r>
            <a:r>
              <a:rPr lang="en-US" sz="1500" dirty="0" smtClean="0">
                <a:solidFill>
                  <a:prstClr val="white"/>
                </a:solidFill>
                <a:latin typeface="Arial Narrow" pitchFamily="34" charset="0"/>
                <a:cs typeface="Arial" charset="0"/>
              </a:rPr>
              <a:t>/</a:t>
            </a:r>
            <a:r>
              <a:rPr lang="ru-RU" sz="1500" dirty="0" smtClean="0">
                <a:solidFill>
                  <a:prstClr val="white"/>
                </a:solidFill>
                <a:latin typeface="Arial Narrow" pitchFamily="34" charset="0"/>
                <a:cs typeface="Arial" charset="0"/>
              </a:rPr>
              <a:t>2016 г.</a:t>
            </a:r>
          </a:p>
          <a:p>
            <a:pPr defTabSz="1216514">
              <a:defRPr/>
            </a:pPr>
            <a:r>
              <a:rPr lang="ru-RU" sz="1500" dirty="0" smtClean="0">
                <a:solidFill>
                  <a:prstClr val="white"/>
                </a:solidFill>
                <a:latin typeface="Arial Narrow" pitchFamily="34" charset="0"/>
                <a:cs typeface="Arial" charset="0"/>
              </a:rPr>
              <a:t>и мерах, необходимых для обеспечения бесперебойного газоснабжения потребителей в предстоящий зимний период</a:t>
            </a:r>
          </a:p>
        </p:txBody>
      </p:sp>
    </p:spTree>
    <p:extLst>
      <p:ext uri="{BB962C8B-B14F-4D97-AF65-F5344CB8AC3E}">
        <p14:creationId xmlns:p14="http://schemas.microsoft.com/office/powerpoint/2010/main" val="10543449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2150" y="186267"/>
            <a:ext cx="9014652" cy="1143000"/>
          </a:xfrm>
          <a:prstGeom prst="rect">
            <a:avLst/>
          </a:prstGeom>
        </p:spPr>
        <p:txBody>
          <a:bodyPr lIns="0" tIns="0" rIns="0" bIns="0" anchor="b" anchorCtr="0"/>
          <a:lstStyle>
            <a:lvl1pPr>
              <a:defRPr sz="3200"/>
            </a:lvl1pPr>
          </a:lstStyle>
          <a:p>
            <a:r>
              <a:rPr lang="ru-RU" dirty="0" smtClean="0"/>
              <a:t>Образец заголовка</a:t>
            </a:r>
            <a:endParaRPr lang="ru-RU" dirty="0"/>
          </a:p>
        </p:txBody>
      </p:sp>
      <p:sp>
        <p:nvSpPr>
          <p:cNvPr id="3" name="Содержимое 2"/>
          <p:cNvSpPr>
            <a:spLocks noGrp="1"/>
          </p:cNvSpPr>
          <p:nvPr>
            <p:ph idx="1"/>
          </p:nvPr>
        </p:nvSpPr>
        <p:spPr>
          <a:xfrm>
            <a:off x="279326" y="1600201"/>
            <a:ext cx="11617474" cy="533480"/>
          </a:xfrm>
        </p:spPr>
        <p:txBody>
          <a:bodyPr lIns="0" tIns="0" rIns="0" bIns="0">
            <a:spAutoFit/>
          </a:bodyPr>
          <a:lstStyle>
            <a:lvl1pPr>
              <a:buNone/>
              <a:defRPr sz="3500" b="0"/>
            </a:lvl1pPr>
            <a:lvl2pPr>
              <a:buNone/>
              <a:defRPr sz="2700"/>
            </a:lvl2pPr>
            <a:lvl3pPr>
              <a:buNone/>
              <a:defRPr sz="2700"/>
            </a:lvl3pPr>
            <a:lvl4pPr>
              <a:buNone/>
              <a:defRPr sz="2700"/>
            </a:lvl4pPr>
            <a:lvl5pPr>
              <a:buNone/>
              <a:defRPr sz="2700"/>
            </a:lvl5pPr>
          </a:lstStyle>
          <a:p>
            <a:pPr lvl="0"/>
            <a:r>
              <a:rPr lang="ru-RU" dirty="0" smtClean="0"/>
              <a:t>Образец текста</a:t>
            </a:r>
            <a:endParaRPr lang="ru-RU" dirty="0"/>
          </a:p>
        </p:txBody>
      </p:sp>
    </p:spTree>
    <p:extLst>
      <p:ext uri="{BB962C8B-B14F-4D97-AF65-F5344CB8AC3E}">
        <p14:creationId xmlns:p14="http://schemas.microsoft.com/office/powerpoint/2010/main" val="1442188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2150" y="186267"/>
            <a:ext cx="9014652" cy="1143000"/>
          </a:xfrm>
          <a:prstGeom prst="rect">
            <a:avLst/>
          </a:prstGeom>
        </p:spPr>
        <p:txBody>
          <a:bodyPr lIns="0" tIns="0" rIns="0" bIns="0" anchor="b" anchorCtr="0"/>
          <a:lstStyle>
            <a:lvl1pPr>
              <a:defRPr sz="3200"/>
            </a:lvl1pPr>
          </a:lstStyle>
          <a:p>
            <a:r>
              <a:rPr lang="ru-RU" dirty="0" smtClean="0"/>
              <a:t>Образец заголовка</a:t>
            </a:r>
            <a:endParaRPr lang="ru-RU" dirty="0"/>
          </a:p>
        </p:txBody>
      </p:sp>
      <p:sp>
        <p:nvSpPr>
          <p:cNvPr id="3" name="Содержимое 2"/>
          <p:cNvSpPr>
            <a:spLocks noGrp="1"/>
          </p:cNvSpPr>
          <p:nvPr>
            <p:ph idx="1"/>
          </p:nvPr>
        </p:nvSpPr>
        <p:spPr>
          <a:xfrm>
            <a:off x="279326" y="1600201"/>
            <a:ext cx="11617474" cy="533480"/>
          </a:xfrm>
        </p:spPr>
        <p:txBody>
          <a:bodyPr lIns="0" tIns="0" rIns="0" bIns="0">
            <a:spAutoFit/>
          </a:bodyPr>
          <a:lstStyle>
            <a:lvl1pPr>
              <a:buNone/>
              <a:defRPr sz="3500" b="0"/>
            </a:lvl1pPr>
            <a:lvl2pPr>
              <a:buNone/>
              <a:defRPr sz="2700"/>
            </a:lvl2pPr>
            <a:lvl3pPr>
              <a:buNone/>
              <a:defRPr sz="2700"/>
            </a:lvl3pPr>
            <a:lvl4pPr>
              <a:buNone/>
              <a:defRPr sz="2700"/>
            </a:lvl4pPr>
            <a:lvl5pPr>
              <a:buNone/>
              <a:defRPr sz="2700"/>
            </a:lvl5pPr>
          </a:lstStyle>
          <a:p>
            <a:pPr lvl="0"/>
            <a:r>
              <a:rPr lang="ru-RU" dirty="0" smtClean="0"/>
              <a:t>Образец текста</a:t>
            </a:r>
            <a:endParaRPr lang="ru-RU" dirty="0"/>
          </a:p>
        </p:txBody>
      </p:sp>
      <p:sp>
        <p:nvSpPr>
          <p:cNvPr id="5" name="Rectangle 13"/>
          <p:cNvSpPr txBox="1">
            <a:spLocks noChangeArrowheads="1"/>
          </p:cNvSpPr>
          <p:nvPr userDrawn="1"/>
        </p:nvSpPr>
        <p:spPr bwMode="auto">
          <a:xfrm>
            <a:off x="2894908" y="6210362"/>
            <a:ext cx="8987143" cy="635001"/>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bodyPr>
          <a:lstStyle>
            <a:lvl1pPr>
              <a:defRPr sz="2000"/>
            </a:lvl1pPr>
          </a:lstStyle>
          <a:p>
            <a:pPr defTabSz="1216514">
              <a:defRPr/>
            </a:pPr>
            <a:r>
              <a:rPr lang="ru-RU" sz="1500" dirty="0" smtClean="0">
                <a:solidFill>
                  <a:prstClr val="white"/>
                </a:solidFill>
                <a:latin typeface="Arial Narrow" pitchFamily="34" charset="0"/>
                <a:cs typeface="Arial" charset="0"/>
              </a:rPr>
              <a:t>Об итогах работы дочерних обществ и организаций ПАО «Газпром» в осенне-зимний период 2015</a:t>
            </a:r>
            <a:r>
              <a:rPr lang="en-US" sz="1500" dirty="0" smtClean="0">
                <a:solidFill>
                  <a:prstClr val="white"/>
                </a:solidFill>
                <a:latin typeface="Arial Narrow" pitchFamily="34" charset="0"/>
                <a:cs typeface="Arial" charset="0"/>
              </a:rPr>
              <a:t>/</a:t>
            </a:r>
            <a:r>
              <a:rPr lang="ru-RU" sz="1500" dirty="0" smtClean="0">
                <a:solidFill>
                  <a:prstClr val="white"/>
                </a:solidFill>
                <a:latin typeface="Arial Narrow" pitchFamily="34" charset="0"/>
                <a:cs typeface="Arial" charset="0"/>
              </a:rPr>
              <a:t>2016 г.</a:t>
            </a:r>
          </a:p>
          <a:p>
            <a:pPr defTabSz="1216514">
              <a:defRPr/>
            </a:pPr>
            <a:r>
              <a:rPr lang="ru-RU" sz="1500" dirty="0" smtClean="0">
                <a:solidFill>
                  <a:prstClr val="white"/>
                </a:solidFill>
                <a:latin typeface="Arial Narrow" pitchFamily="34" charset="0"/>
                <a:cs typeface="Arial" charset="0"/>
              </a:rPr>
              <a:t>и мерах, необходимых для обеспечения бесперебойного газоснабжения потребителей в предстоящий зимний период</a:t>
            </a:r>
          </a:p>
        </p:txBody>
      </p:sp>
    </p:spTree>
    <p:extLst>
      <p:ext uri="{BB962C8B-B14F-4D97-AF65-F5344CB8AC3E}">
        <p14:creationId xmlns:p14="http://schemas.microsoft.com/office/powerpoint/2010/main" val="5046064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2150" y="186267"/>
            <a:ext cx="9014652" cy="1143000"/>
          </a:xfrm>
          <a:prstGeom prst="rect">
            <a:avLst/>
          </a:prstGeom>
        </p:spPr>
        <p:txBody>
          <a:bodyPr lIns="0" tIns="0" rIns="0" bIns="0" anchor="b" anchorCtr="0"/>
          <a:lstStyle>
            <a:lvl1pPr>
              <a:defRPr sz="3200"/>
            </a:lvl1pPr>
          </a:lstStyle>
          <a:p>
            <a:r>
              <a:rPr lang="ru-RU" dirty="0" smtClean="0"/>
              <a:t>Образец заголовка</a:t>
            </a:r>
            <a:endParaRPr lang="ru-RU" dirty="0"/>
          </a:p>
        </p:txBody>
      </p:sp>
      <p:sp>
        <p:nvSpPr>
          <p:cNvPr id="3" name="Содержимое 2"/>
          <p:cNvSpPr>
            <a:spLocks noGrp="1"/>
          </p:cNvSpPr>
          <p:nvPr>
            <p:ph idx="1"/>
          </p:nvPr>
        </p:nvSpPr>
        <p:spPr>
          <a:xfrm>
            <a:off x="279326" y="1600201"/>
            <a:ext cx="11617474" cy="533480"/>
          </a:xfrm>
        </p:spPr>
        <p:txBody>
          <a:bodyPr lIns="0" tIns="0" rIns="0" bIns="0">
            <a:spAutoFit/>
          </a:bodyPr>
          <a:lstStyle>
            <a:lvl1pPr>
              <a:buNone/>
              <a:defRPr sz="3500" b="0"/>
            </a:lvl1pPr>
            <a:lvl2pPr>
              <a:buNone/>
              <a:defRPr sz="2700"/>
            </a:lvl2pPr>
            <a:lvl3pPr>
              <a:buNone/>
              <a:defRPr sz="2700"/>
            </a:lvl3pPr>
            <a:lvl4pPr>
              <a:buNone/>
              <a:defRPr sz="2700"/>
            </a:lvl4pPr>
            <a:lvl5pPr>
              <a:buNone/>
              <a:defRPr sz="2700"/>
            </a:lvl5pPr>
          </a:lstStyle>
          <a:p>
            <a:pPr lvl="0"/>
            <a:r>
              <a:rPr lang="ru-RU" dirty="0" smtClean="0"/>
              <a:t>Образец текста</a:t>
            </a:r>
            <a:endParaRPr lang="ru-RU" dirty="0"/>
          </a:p>
        </p:txBody>
      </p:sp>
    </p:spTree>
    <p:extLst>
      <p:ext uri="{BB962C8B-B14F-4D97-AF65-F5344CB8AC3E}">
        <p14:creationId xmlns:p14="http://schemas.microsoft.com/office/powerpoint/2010/main" val="319320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11" name="Текст 4"/>
          <p:cNvSpPr>
            <a:spLocks noGrp="1"/>
          </p:cNvSpPr>
          <p:nvPr>
            <p:ph type="body" sz="quarter" idx="10"/>
          </p:nvPr>
        </p:nvSpPr>
        <p:spPr>
          <a:xfrm>
            <a:off x="201095" y="1214548"/>
            <a:ext cx="11767717" cy="1549823"/>
          </a:xfrm>
        </p:spPr>
        <p:txBody>
          <a:bodyPr/>
          <a:lstStyle/>
          <a:p>
            <a:pPr lvl="0"/>
            <a:r>
              <a:rPr lang="ru-RU" dirty="0" smtClean="0"/>
              <a:t>Образец текста</a:t>
            </a:r>
          </a:p>
        </p:txBody>
      </p:sp>
      <p:sp>
        <p:nvSpPr>
          <p:cNvPr id="14" name="Текст 4"/>
          <p:cNvSpPr>
            <a:spLocks noGrp="1"/>
          </p:cNvSpPr>
          <p:nvPr>
            <p:ph type="body" sz="quarter" idx="13"/>
          </p:nvPr>
        </p:nvSpPr>
        <p:spPr>
          <a:xfrm>
            <a:off x="201095" y="2898160"/>
            <a:ext cx="11767717" cy="3238071"/>
          </a:xfrm>
        </p:spPr>
        <p:txBody>
          <a:bodyPr/>
          <a:lstStyle/>
          <a:p>
            <a:pPr lvl="0"/>
            <a:r>
              <a:rPr lang="ru-RU" dirty="0" smtClean="0"/>
              <a:t>Образец текста</a:t>
            </a:r>
          </a:p>
        </p:txBody>
      </p:sp>
      <p:sp>
        <p:nvSpPr>
          <p:cNvPr id="6" name="Заголовок 1"/>
          <p:cNvSpPr>
            <a:spLocks noGrp="1"/>
          </p:cNvSpPr>
          <p:nvPr>
            <p:ph type="title"/>
          </p:nvPr>
        </p:nvSpPr>
        <p:spPr>
          <a:xfrm>
            <a:off x="2265011" y="1"/>
            <a:ext cx="9703739" cy="982984"/>
          </a:xfrm>
          <a:prstGeom prst="rect">
            <a:avLst/>
          </a:prstGeom>
        </p:spPr>
        <p:txBody>
          <a:bodyPr lIns="0" tIns="0" rIns="0" bIns="0" anchor="b" anchorCtr="0"/>
          <a:lstStyle>
            <a:lvl1pPr algn="l">
              <a:defRPr/>
            </a:lvl1pPr>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7"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2150" y="186267"/>
            <a:ext cx="9014652" cy="1143000"/>
          </a:xfrm>
          <a:prstGeom prst="rect">
            <a:avLst/>
          </a:prstGeom>
        </p:spPr>
        <p:txBody>
          <a:bodyPr lIns="0" tIns="0" rIns="0" bIns="0" anchor="b" anchorCtr="0"/>
          <a:lstStyle>
            <a:lvl1pPr>
              <a:defRPr sz="3200"/>
            </a:lvl1pPr>
          </a:lstStyle>
          <a:p>
            <a:r>
              <a:rPr lang="ru-RU" dirty="0" smtClean="0"/>
              <a:t>Образец заголовка</a:t>
            </a:r>
            <a:endParaRPr lang="ru-RU" dirty="0"/>
          </a:p>
        </p:txBody>
      </p:sp>
      <p:sp>
        <p:nvSpPr>
          <p:cNvPr id="3" name="Содержимое 2"/>
          <p:cNvSpPr>
            <a:spLocks noGrp="1"/>
          </p:cNvSpPr>
          <p:nvPr>
            <p:ph idx="1"/>
          </p:nvPr>
        </p:nvSpPr>
        <p:spPr>
          <a:xfrm>
            <a:off x="279326" y="1600201"/>
            <a:ext cx="11617474" cy="533480"/>
          </a:xfrm>
        </p:spPr>
        <p:txBody>
          <a:bodyPr lIns="0" tIns="0" rIns="0" bIns="0">
            <a:spAutoFit/>
          </a:bodyPr>
          <a:lstStyle>
            <a:lvl1pPr>
              <a:buNone/>
              <a:defRPr sz="3500" b="0"/>
            </a:lvl1pPr>
            <a:lvl2pPr>
              <a:buNone/>
              <a:defRPr sz="2700"/>
            </a:lvl2pPr>
            <a:lvl3pPr>
              <a:buNone/>
              <a:defRPr sz="2700"/>
            </a:lvl3pPr>
            <a:lvl4pPr>
              <a:buNone/>
              <a:defRPr sz="2700"/>
            </a:lvl4pPr>
            <a:lvl5pPr>
              <a:buNone/>
              <a:defRPr sz="2700"/>
            </a:lvl5pPr>
          </a:lstStyle>
          <a:p>
            <a:pPr lvl="0"/>
            <a:r>
              <a:rPr lang="ru-RU" dirty="0" smtClean="0"/>
              <a:t>Образец текста</a:t>
            </a:r>
            <a:endParaRPr lang="ru-RU" dirty="0"/>
          </a:p>
        </p:txBody>
      </p:sp>
      <p:sp>
        <p:nvSpPr>
          <p:cNvPr id="5" name="Rectangle 13"/>
          <p:cNvSpPr txBox="1">
            <a:spLocks noChangeArrowheads="1"/>
          </p:cNvSpPr>
          <p:nvPr userDrawn="1"/>
        </p:nvSpPr>
        <p:spPr bwMode="auto">
          <a:xfrm>
            <a:off x="2894908" y="6210362"/>
            <a:ext cx="8987143" cy="635001"/>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bodyPr>
          <a:lstStyle>
            <a:lvl1pPr>
              <a:defRPr sz="2000"/>
            </a:lvl1pPr>
          </a:lstStyle>
          <a:p>
            <a:pPr defTabSz="1216514">
              <a:defRPr/>
            </a:pPr>
            <a:r>
              <a:rPr lang="ru-RU" sz="1500" dirty="0" smtClean="0">
                <a:solidFill>
                  <a:prstClr val="white"/>
                </a:solidFill>
                <a:latin typeface="Arial Narrow" pitchFamily="34" charset="0"/>
                <a:cs typeface="Arial" charset="0"/>
              </a:rPr>
              <a:t>Об итогах работы дочерних обществ и организаций ПАО «Газпром» в осенне-зимний период 2015</a:t>
            </a:r>
            <a:r>
              <a:rPr lang="en-US" sz="1500" dirty="0" smtClean="0">
                <a:solidFill>
                  <a:prstClr val="white"/>
                </a:solidFill>
                <a:latin typeface="Arial Narrow" pitchFamily="34" charset="0"/>
                <a:cs typeface="Arial" charset="0"/>
              </a:rPr>
              <a:t>/</a:t>
            </a:r>
            <a:r>
              <a:rPr lang="ru-RU" sz="1500" dirty="0" smtClean="0">
                <a:solidFill>
                  <a:prstClr val="white"/>
                </a:solidFill>
                <a:latin typeface="Arial Narrow" pitchFamily="34" charset="0"/>
                <a:cs typeface="Arial" charset="0"/>
              </a:rPr>
              <a:t>2016 г.</a:t>
            </a:r>
          </a:p>
          <a:p>
            <a:pPr defTabSz="1216514">
              <a:defRPr/>
            </a:pPr>
            <a:r>
              <a:rPr lang="ru-RU" sz="1500" dirty="0" smtClean="0">
                <a:solidFill>
                  <a:prstClr val="white"/>
                </a:solidFill>
                <a:latin typeface="Arial Narrow" pitchFamily="34" charset="0"/>
                <a:cs typeface="Arial" charset="0"/>
              </a:rPr>
              <a:t>и мерах, необходимых для обеспечения бесперебойного газоснабжения потребителей в предстоящий зимний период</a:t>
            </a:r>
          </a:p>
        </p:txBody>
      </p:sp>
    </p:spTree>
    <p:extLst>
      <p:ext uri="{BB962C8B-B14F-4D97-AF65-F5344CB8AC3E}">
        <p14:creationId xmlns:p14="http://schemas.microsoft.com/office/powerpoint/2010/main" val="3313417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2150" y="186267"/>
            <a:ext cx="9014652" cy="1143000"/>
          </a:xfrm>
          <a:prstGeom prst="rect">
            <a:avLst/>
          </a:prstGeom>
        </p:spPr>
        <p:txBody>
          <a:bodyPr lIns="0" tIns="0" rIns="0" bIns="0" anchor="b" anchorCtr="0"/>
          <a:lstStyle>
            <a:lvl1pPr>
              <a:defRPr sz="3200"/>
            </a:lvl1pPr>
          </a:lstStyle>
          <a:p>
            <a:r>
              <a:rPr lang="ru-RU" dirty="0" smtClean="0"/>
              <a:t>Образец заголовка</a:t>
            </a:r>
            <a:endParaRPr lang="ru-RU" dirty="0"/>
          </a:p>
        </p:txBody>
      </p:sp>
      <p:sp>
        <p:nvSpPr>
          <p:cNvPr id="3" name="Содержимое 2"/>
          <p:cNvSpPr>
            <a:spLocks noGrp="1"/>
          </p:cNvSpPr>
          <p:nvPr>
            <p:ph idx="1"/>
          </p:nvPr>
        </p:nvSpPr>
        <p:spPr>
          <a:xfrm>
            <a:off x="279326" y="1600201"/>
            <a:ext cx="11617474" cy="533480"/>
          </a:xfrm>
        </p:spPr>
        <p:txBody>
          <a:bodyPr lIns="0" tIns="0" rIns="0" bIns="0">
            <a:spAutoFit/>
          </a:bodyPr>
          <a:lstStyle>
            <a:lvl1pPr>
              <a:buNone/>
              <a:defRPr sz="3500" b="0"/>
            </a:lvl1pPr>
            <a:lvl2pPr>
              <a:buNone/>
              <a:defRPr sz="2700"/>
            </a:lvl2pPr>
            <a:lvl3pPr>
              <a:buNone/>
              <a:defRPr sz="2700"/>
            </a:lvl3pPr>
            <a:lvl4pPr>
              <a:buNone/>
              <a:defRPr sz="2700"/>
            </a:lvl4pPr>
            <a:lvl5pPr>
              <a:buNone/>
              <a:defRPr sz="2700"/>
            </a:lvl5pPr>
          </a:lstStyle>
          <a:p>
            <a:pPr lvl="0"/>
            <a:r>
              <a:rPr lang="ru-RU" dirty="0" smtClean="0"/>
              <a:t>Образец текста</a:t>
            </a:r>
            <a:endParaRPr lang="ru-RU" dirty="0"/>
          </a:p>
        </p:txBody>
      </p:sp>
    </p:spTree>
    <p:extLst>
      <p:ext uri="{BB962C8B-B14F-4D97-AF65-F5344CB8AC3E}">
        <p14:creationId xmlns:p14="http://schemas.microsoft.com/office/powerpoint/2010/main" val="21727499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162" y="2130489"/>
            <a:ext cx="10360501" cy="1470025"/>
          </a:xfrm>
          <a:prstGeom prst="rect">
            <a:avLst/>
          </a:prstGeom>
        </p:spPr>
        <p:txBody>
          <a:bodyPr lIns="91252" tIns="45627" rIns="91252" bIns="45627"/>
          <a:lstStyle/>
          <a:p>
            <a:r>
              <a:rPr lang="ru-RU" smtClean="0"/>
              <a:t>Образец заголовка</a:t>
            </a:r>
            <a:endParaRPr lang="ru-RU"/>
          </a:p>
        </p:txBody>
      </p:sp>
      <p:sp>
        <p:nvSpPr>
          <p:cNvPr id="3" name="Подзаголовок 2"/>
          <p:cNvSpPr>
            <a:spLocks noGrp="1"/>
          </p:cNvSpPr>
          <p:nvPr>
            <p:ph type="subTitle" idx="1"/>
          </p:nvPr>
        </p:nvSpPr>
        <p:spPr>
          <a:xfrm>
            <a:off x="1828324" y="3886200"/>
            <a:ext cx="8532178" cy="1752600"/>
          </a:xfrm>
          <a:prstGeom prst="rect">
            <a:avLst/>
          </a:prstGeom>
        </p:spPr>
        <p:txBody>
          <a:bodyPr lIns="91252" tIns="45627" rIns="91252" bIns="45627"/>
          <a:lstStyle>
            <a:lvl1pPr marL="0" indent="0" algn="ctr">
              <a:buNone/>
              <a:defRPr/>
            </a:lvl1pPr>
            <a:lvl2pPr marL="456261" indent="0" algn="ctr">
              <a:buNone/>
              <a:defRPr/>
            </a:lvl2pPr>
            <a:lvl3pPr marL="912614" indent="0" algn="ctr">
              <a:buNone/>
              <a:defRPr/>
            </a:lvl3pPr>
            <a:lvl4pPr marL="1368908" indent="0" algn="ctr">
              <a:buNone/>
              <a:defRPr/>
            </a:lvl4pPr>
            <a:lvl5pPr marL="1825229" indent="0" algn="ctr">
              <a:buNone/>
              <a:defRPr/>
            </a:lvl5pPr>
            <a:lvl6pPr marL="2281495" indent="0" algn="ctr">
              <a:buNone/>
              <a:defRPr/>
            </a:lvl6pPr>
            <a:lvl7pPr marL="2737833" indent="0" algn="ctr">
              <a:buNone/>
              <a:defRPr/>
            </a:lvl7pPr>
            <a:lvl8pPr marL="3194134" indent="0" algn="ctr">
              <a:buNone/>
              <a:defRPr/>
            </a:lvl8pPr>
            <a:lvl9pPr marL="3650454"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val="17345175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441" y="274637"/>
            <a:ext cx="10969943" cy="1143000"/>
          </a:xfrm>
          <a:prstGeom prst="rect">
            <a:avLst/>
          </a:prstGeom>
        </p:spPr>
        <p:txBody>
          <a:bodyPr lIns="91252" tIns="45627" rIns="91252" bIns="45627"/>
          <a:lstStyle/>
          <a:p>
            <a:r>
              <a:rPr lang="ru-RU" smtClean="0"/>
              <a:t>Образец заголовка</a:t>
            </a:r>
            <a:endParaRPr lang="ru-RU"/>
          </a:p>
        </p:txBody>
      </p:sp>
      <p:sp>
        <p:nvSpPr>
          <p:cNvPr id="3" name="Содержимое 2"/>
          <p:cNvSpPr>
            <a:spLocks noGrp="1"/>
          </p:cNvSpPr>
          <p:nvPr>
            <p:ph idx="1"/>
          </p:nvPr>
        </p:nvSpPr>
        <p:spPr>
          <a:xfrm>
            <a:off x="609441" y="1600201"/>
            <a:ext cx="10969943" cy="4525963"/>
          </a:xfrm>
          <a:prstGeom prst="rect">
            <a:avLst/>
          </a:prstGeom>
        </p:spPr>
        <p:txBody>
          <a:bodyPr lIns="91252" tIns="45627" rIns="91252" bIns="45627"/>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8233403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833" y="4406901"/>
            <a:ext cx="10360501" cy="1362075"/>
          </a:xfrm>
          <a:prstGeom prst="rect">
            <a:avLst/>
          </a:prstGeom>
        </p:spPr>
        <p:txBody>
          <a:bodyPr lIns="91252" tIns="45627" rIns="91252" bIns="45627"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2833" y="2906713"/>
            <a:ext cx="10360501" cy="1500187"/>
          </a:xfrm>
          <a:prstGeom prst="rect">
            <a:avLst/>
          </a:prstGeom>
        </p:spPr>
        <p:txBody>
          <a:bodyPr lIns="91252" tIns="45627" rIns="91252" bIns="45627" anchor="b"/>
          <a:lstStyle>
            <a:lvl1pPr marL="0" indent="0">
              <a:buNone/>
              <a:defRPr sz="2000"/>
            </a:lvl1pPr>
            <a:lvl2pPr marL="456261" indent="0">
              <a:buNone/>
              <a:defRPr sz="1900"/>
            </a:lvl2pPr>
            <a:lvl3pPr marL="912614" indent="0">
              <a:buNone/>
              <a:defRPr sz="1600"/>
            </a:lvl3pPr>
            <a:lvl4pPr marL="1368908" indent="0">
              <a:buNone/>
              <a:defRPr sz="1500"/>
            </a:lvl4pPr>
            <a:lvl5pPr marL="1825229" indent="0">
              <a:buNone/>
              <a:defRPr sz="1500"/>
            </a:lvl5pPr>
            <a:lvl6pPr marL="2281495" indent="0">
              <a:buNone/>
              <a:defRPr sz="1500"/>
            </a:lvl6pPr>
            <a:lvl7pPr marL="2737833" indent="0">
              <a:buNone/>
              <a:defRPr sz="1500"/>
            </a:lvl7pPr>
            <a:lvl8pPr marL="3194134" indent="0">
              <a:buNone/>
              <a:defRPr sz="1500"/>
            </a:lvl8pPr>
            <a:lvl9pPr marL="3650454" indent="0">
              <a:buNone/>
              <a:defRPr sz="1500"/>
            </a:lvl9pPr>
          </a:lstStyle>
          <a:p>
            <a:pPr lvl="0"/>
            <a:r>
              <a:rPr lang="ru-RU" smtClean="0"/>
              <a:t>Образец текста</a:t>
            </a:r>
          </a:p>
        </p:txBody>
      </p:sp>
    </p:spTree>
    <p:extLst>
      <p:ext uri="{BB962C8B-B14F-4D97-AF65-F5344CB8AC3E}">
        <p14:creationId xmlns:p14="http://schemas.microsoft.com/office/powerpoint/2010/main" val="18375767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441" y="274637"/>
            <a:ext cx="10969943" cy="1143000"/>
          </a:xfrm>
          <a:prstGeom prst="rect">
            <a:avLst/>
          </a:prstGeom>
        </p:spPr>
        <p:txBody>
          <a:bodyPr lIns="91252" tIns="45627" rIns="91252" bIns="45627"/>
          <a:lstStyle/>
          <a:p>
            <a:r>
              <a:rPr lang="ru-RU" smtClean="0"/>
              <a:t>Образец заголовка</a:t>
            </a:r>
            <a:endParaRPr lang="ru-RU"/>
          </a:p>
        </p:txBody>
      </p:sp>
      <p:sp>
        <p:nvSpPr>
          <p:cNvPr id="3" name="Содержимое 2"/>
          <p:cNvSpPr>
            <a:spLocks noGrp="1"/>
          </p:cNvSpPr>
          <p:nvPr>
            <p:ph sz="half" idx="1"/>
          </p:nvPr>
        </p:nvSpPr>
        <p:spPr>
          <a:xfrm>
            <a:off x="609441" y="1600201"/>
            <a:ext cx="5383398" cy="4525963"/>
          </a:xfrm>
          <a:prstGeom prst="rect">
            <a:avLst/>
          </a:prstGeom>
        </p:spPr>
        <p:txBody>
          <a:bodyPr lIns="91252" tIns="45627" rIns="91252" bIns="45627"/>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5986" y="1600201"/>
            <a:ext cx="5383398" cy="4525963"/>
          </a:xfrm>
          <a:prstGeom prst="rect">
            <a:avLst/>
          </a:prstGeom>
        </p:spPr>
        <p:txBody>
          <a:bodyPr lIns="91252" tIns="45627" rIns="91252" bIns="45627"/>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5111106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441" y="274637"/>
            <a:ext cx="10969943" cy="1143000"/>
          </a:xfrm>
          <a:prstGeom prst="rect">
            <a:avLst/>
          </a:prstGeom>
        </p:spPr>
        <p:txBody>
          <a:bodyPr lIns="91252" tIns="45627" rIns="91252" bIns="45627"/>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441" y="1535113"/>
            <a:ext cx="5385514" cy="639763"/>
          </a:xfrm>
          <a:prstGeom prst="rect">
            <a:avLst/>
          </a:prstGeom>
        </p:spPr>
        <p:txBody>
          <a:bodyPr lIns="91252" tIns="45627" rIns="91252" bIns="45627" anchor="b"/>
          <a:lstStyle>
            <a:lvl1pPr marL="0" indent="0">
              <a:buNone/>
              <a:defRPr sz="2400" b="1"/>
            </a:lvl1pPr>
            <a:lvl2pPr marL="456261" indent="0">
              <a:buNone/>
              <a:defRPr sz="2000" b="1"/>
            </a:lvl2pPr>
            <a:lvl3pPr marL="912614" indent="0">
              <a:buNone/>
              <a:defRPr sz="1900" b="1"/>
            </a:lvl3pPr>
            <a:lvl4pPr marL="1368908" indent="0">
              <a:buNone/>
              <a:defRPr sz="1600" b="1"/>
            </a:lvl4pPr>
            <a:lvl5pPr marL="1825229" indent="0">
              <a:buNone/>
              <a:defRPr sz="1600" b="1"/>
            </a:lvl5pPr>
            <a:lvl6pPr marL="2281495" indent="0">
              <a:buNone/>
              <a:defRPr sz="1600" b="1"/>
            </a:lvl6pPr>
            <a:lvl7pPr marL="2737833" indent="0">
              <a:buNone/>
              <a:defRPr sz="1600" b="1"/>
            </a:lvl7pPr>
            <a:lvl8pPr marL="3194134" indent="0">
              <a:buNone/>
              <a:defRPr sz="1600" b="1"/>
            </a:lvl8pPr>
            <a:lvl9pPr marL="3650454"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441" y="2174875"/>
            <a:ext cx="5385514" cy="3951288"/>
          </a:xfrm>
          <a:prstGeom prst="rect">
            <a:avLst/>
          </a:prstGeom>
        </p:spPr>
        <p:txBody>
          <a:bodyPr lIns="91252" tIns="45627" rIns="91252" bIns="45627"/>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1754" y="1535113"/>
            <a:ext cx="5387630" cy="639763"/>
          </a:xfrm>
          <a:prstGeom prst="rect">
            <a:avLst/>
          </a:prstGeom>
        </p:spPr>
        <p:txBody>
          <a:bodyPr lIns="91252" tIns="45627" rIns="91252" bIns="45627" anchor="b"/>
          <a:lstStyle>
            <a:lvl1pPr marL="0" indent="0">
              <a:buNone/>
              <a:defRPr sz="2400" b="1"/>
            </a:lvl1pPr>
            <a:lvl2pPr marL="456261" indent="0">
              <a:buNone/>
              <a:defRPr sz="2000" b="1"/>
            </a:lvl2pPr>
            <a:lvl3pPr marL="912614" indent="0">
              <a:buNone/>
              <a:defRPr sz="1900" b="1"/>
            </a:lvl3pPr>
            <a:lvl4pPr marL="1368908" indent="0">
              <a:buNone/>
              <a:defRPr sz="1600" b="1"/>
            </a:lvl4pPr>
            <a:lvl5pPr marL="1825229" indent="0">
              <a:buNone/>
              <a:defRPr sz="1600" b="1"/>
            </a:lvl5pPr>
            <a:lvl6pPr marL="2281495" indent="0">
              <a:buNone/>
              <a:defRPr sz="1600" b="1"/>
            </a:lvl6pPr>
            <a:lvl7pPr marL="2737833" indent="0">
              <a:buNone/>
              <a:defRPr sz="1600" b="1"/>
            </a:lvl7pPr>
            <a:lvl8pPr marL="3194134" indent="0">
              <a:buNone/>
              <a:defRPr sz="1600" b="1"/>
            </a:lvl8pPr>
            <a:lvl9pPr marL="3650454"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1754" y="2174875"/>
            <a:ext cx="5387630" cy="3951288"/>
          </a:xfrm>
          <a:prstGeom prst="rect">
            <a:avLst/>
          </a:prstGeom>
        </p:spPr>
        <p:txBody>
          <a:bodyPr lIns="91252" tIns="45627" rIns="91252" bIns="45627"/>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7296355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441" y="274637"/>
            <a:ext cx="10969943" cy="1143000"/>
          </a:xfrm>
          <a:prstGeom prst="rect">
            <a:avLst/>
          </a:prstGeom>
        </p:spPr>
        <p:txBody>
          <a:bodyPr lIns="91252" tIns="45627" rIns="91252" bIns="45627"/>
          <a:lstStyle/>
          <a:p>
            <a:r>
              <a:rPr lang="ru-RU" smtClean="0"/>
              <a:t>Образец заголовка</a:t>
            </a:r>
            <a:endParaRPr lang="ru-RU"/>
          </a:p>
        </p:txBody>
      </p:sp>
    </p:spTree>
    <p:extLst>
      <p:ext uri="{BB962C8B-B14F-4D97-AF65-F5344CB8AC3E}">
        <p14:creationId xmlns:p14="http://schemas.microsoft.com/office/powerpoint/2010/main" val="2618589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8026719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05" y="273049"/>
            <a:ext cx="4010039" cy="1162051"/>
          </a:xfrm>
          <a:prstGeom prst="rect">
            <a:avLst/>
          </a:prstGeom>
        </p:spPr>
        <p:txBody>
          <a:bodyPr lIns="91252" tIns="45627" rIns="91252" bIns="45627"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5492" y="273063"/>
            <a:ext cx="6813892" cy="5853113"/>
          </a:xfrm>
          <a:prstGeom prst="rect">
            <a:avLst/>
          </a:prstGeom>
        </p:spPr>
        <p:txBody>
          <a:bodyPr lIns="91252" tIns="45627" rIns="91252" bIns="45627"/>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505" y="1435104"/>
            <a:ext cx="4010039" cy="4691063"/>
          </a:xfrm>
          <a:prstGeom prst="rect">
            <a:avLst/>
          </a:prstGeom>
        </p:spPr>
        <p:txBody>
          <a:bodyPr lIns="91252" tIns="45627" rIns="91252" bIns="45627"/>
          <a:lstStyle>
            <a:lvl1pPr marL="0" indent="0">
              <a:buNone/>
              <a:defRPr sz="1500"/>
            </a:lvl1pPr>
            <a:lvl2pPr marL="456261" indent="0">
              <a:buNone/>
              <a:defRPr sz="1200"/>
            </a:lvl2pPr>
            <a:lvl3pPr marL="912614" indent="0">
              <a:buNone/>
              <a:defRPr sz="1100"/>
            </a:lvl3pPr>
            <a:lvl4pPr marL="1368908" indent="0">
              <a:buNone/>
              <a:defRPr sz="900"/>
            </a:lvl4pPr>
            <a:lvl5pPr marL="1825229" indent="0">
              <a:buNone/>
              <a:defRPr sz="900"/>
            </a:lvl5pPr>
            <a:lvl6pPr marL="2281495" indent="0">
              <a:buNone/>
              <a:defRPr sz="900"/>
            </a:lvl6pPr>
            <a:lvl7pPr marL="2737833" indent="0">
              <a:buNone/>
              <a:defRPr sz="900"/>
            </a:lvl7pPr>
            <a:lvl8pPr marL="3194134" indent="0">
              <a:buNone/>
              <a:defRPr sz="900"/>
            </a:lvl8pPr>
            <a:lvl9pPr marL="3650454" indent="0">
              <a:buNone/>
              <a:defRPr sz="900"/>
            </a:lvl9pPr>
          </a:lstStyle>
          <a:p>
            <a:pPr lvl="0"/>
            <a:r>
              <a:rPr lang="ru-RU" smtClean="0"/>
              <a:t>Образец текста</a:t>
            </a:r>
          </a:p>
        </p:txBody>
      </p:sp>
    </p:spTree>
    <p:extLst>
      <p:ext uri="{BB962C8B-B14F-4D97-AF65-F5344CB8AC3E}">
        <p14:creationId xmlns:p14="http://schemas.microsoft.com/office/powerpoint/2010/main" val="215162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265011" y="1"/>
            <a:ext cx="9703739" cy="982984"/>
          </a:xfrm>
          <a:prstGeom prst="rect">
            <a:avLst/>
          </a:prstGeom>
        </p:spPr>
        <p:txBody>
          <a:bodyPr lIns="0" tIns="0" rIns="0" bIns="0" anchor="b" anchorCtr="0"/>
          <a:lstStyle>
            <a:lvl1pPr algn="l">
              <a:defRPr/>
            </a:lvl1pPr>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5"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095" y="4800601"/>
            <a:ext cx="7313295" cy="566739"/>
          </a:xfrm>
          <a:prstGeom prst="rect">
            <a:avLst/>
          </a:prstGeom>
        </p:spPr>
        <p:txBody>
          <a:bodyPr lIns="91252" tIns="45627" rIns="91252" bIns="45627"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095" y="612775"/>
            <a:ext cx="7313295" cy="4114800"/>
          </a:xfrm>
          <a:prstGeom prst="rect">
            <a:avLst/>
          </a:prstGeom>
        </p:spPr>
        <p:txBody>
          <a:bodyPr lIns="91252" tIns="45627" rIns="91252" bIns="45627"/>
          <a:lstStyle>
            <a:lvl1pPr marL="0" indent="0">
              <a:buNone/>
              <a:defRPr sz="3200"/>
            </a:lvl1pPr>
            <a:lvl2pPr marL="456261" indent="0">
              <a:buNone/>
              <a:defRPr sz="2800"/>
            </a:lvl2pPr>
            <a:lvl3pPr marL="912614" indent="0">
              <a:buNone/>
              <a:defRPr sz="2400"/>
            </a:lvl3pPr>
            <a:lvl4pPr marL="1368908" indent="0">
              <a:buNone/>
              <a:defRPr sz="2000"/>
            </a:lvl4pPr>
            <a:lvl5pPr marL="1825229" indent="0">
              <a:buNone/>
              <a:defRPr sz="2000"/>
            </a:lvl5pPr>
            <a:lvl6pPr marL="2281495" indent="0">
              <a:buNone/>
              <a:defRPr sz="2000"/>
            </a:lvl6pPr>
            <a:lvl7pPr marL="2737833" indent="0">
              <a:buNone/>
              <a:defRPr sz="2000"/>
            </a:lvl7pPr>
            <a:lvl8pPr marL="3194134" indent="0">
              <a:buNone/>
              <a:defRPr sz="2000"/>
            </a:lvl8pPr>
            <a:lvl9pPr marL="3650454" indent="0">
              <a:buNone/>
              <a:defRPr sz="2000"/>
            </a:lvl9pPr>
          </a:lstStyle>
          <a:p>
            <a:pPr lvl="0"/>
            <a:endParaRPr lang="ru-RU" noProof="0" smtClean="0"/>
          </a:p>
        </p:txBody>
      </p:sp>
      <p:sp>
        <p:nvSpPr>
          <p:cNvPr id="4" name="Текст 3"/>
          <p:cNvSpPr>
            <a:spLocks noGrp="1"/>
          </p:cNvSpPr>
          <p:nvPr>
            <p:ph type="body" sz="half" idx="2"/>
          </p:nvPr>
        </p:nvSpPr>
        <p:spPr>
          <a:xfrm>
            <a:off x="2389095" y="5367399"/>
            <a:ext cx="7313295" cy="804863"/>
          </a:xfrm>
          <a:prstGeom prst="rect">
            <a:avLst/>
          </a:prstGeom>
        </p:spPr>
        <p:txBody>
          <a:bodyPr lIns="91252" tIns="45627" rIns="91252" bIns="45627"/>
          <a:lstStyle>
            <a:lvl1pPr marL="0" indent="0">
              <a:buNone/>
              <a:defRPr sz="1500"/>
            </a:lvl1pPr>
            <a:lvl2pPr marL="456261" indent="0">
              <a:buNone/>
              <a:defRPr sz="1200"/>
            </a:lvl2pPr>
            <a:lvl3pPr marL="912614" indent="0">
              <a:buNone/>
              <a:defRPr sz="1100"/>
            </a:lvl3pPr>
            <a:lvl4pPr marL="1368908" indent="0">
              <a:buNone/>
              <a:defRPr sz="900"/>
            </a:lvl4pPr>
            <a:lvl5pPr marL="1825229" indent="0">
              <a:buNone/>
              <a:defRPr sz="900"/>
            </a:lvl5pPr>
            <a:lvl6pPr marL="2281495" indent="0">
              <a:buNone/>
              <a:defRPr sz="900"/>
            </a:lvl6pPr>
            <a:lvl7pPr marL="2737833" indent="0">
              <a:buNone/>
              <a:defRPr sz="900"/>
            </a:lvl7pPr>
            <a:lvl8pPr marL="3194134" indent="0">
              <a:buNone/>
              <a:defRPr sz="900"/>
            </a:lvl8pPr>
            <a:lvl9pPr marL="3650454" indent="0">
              <a:buNone/>
              <a:defRPr sz="900"/>
            </a:lvl9pPr>
          </a:lstStyle>
          <a:p>
            <a:pPr lvl="0"/>
            <a:r>
              <a:rPr lang="ru-RU" smtClean="0"/>
              <a:t>Образец текста</a:t>
            </a:r>
          </a:p>
        </p:txBody>
      </p:sp>
    </p:spTree>
    <p:extLst>
      <p:ext uri="{BB962C8B-B14F-4D97-AF65-F5344CB8AC3E}">
        <p14:creationId xmlns:p14="http://schemas.microsoft.com/office/powerpoint/2010/main" val="29480813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441" y="274637"/>
            <a:ext cx="10969943" cy="1143000"/>
          </a:xfrm>
          <a:prstGeom prst="rect">
            <a:avLst/>
          </a:prstGeom>
        </p:spPr>
        <p:txBody>
          <a:bodyPr lIns="91252" tIns="45627" rIns="91252" bIns="45627"/>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441" y="1600201"/>
            <a:ext cx="10969943" cy="4525963"/>
          </a:xfrm>
          <a:prstGeom prst="rect">
            <a:avLst/>
          </a:prstGeom>
        </p:spPr>
        <p:txBody>
          <a:bodyPr vert="eaVert" lIns="91252" tIns="45627" rIns="91252" bIns="45627"/>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7146661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6898" y="274639"/>
            <a:ext cx="2742486" cy="5851525"/>
          </a:xfrm>
          <a:prstGeom prst="rect">
            <a:avLst/>
          </a:prstGeom>
        </p:spPr>
        <p:txBody>
          <a:bodyPr vert="eaVert" lIns="91252" tIns="45627" rIns="91252" bIns="45627"/>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441" y="274639"/>
            <a:ext cx="8024310" cy="5851525"/>
          </a:xfrm>
          <a:prstGeom prst="rect">
            <a:avLst/>
          </a:prstGeom>
        </p:spPr>
        <p:txBody>
          <a:bodyPr vert="eaVert" lIns="91252" tIns="45627" rIns="91252" bIns="45627"/>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4841802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17" name="Текст 14"/>
          <p:cNvSpPr>
            <a:spLocks noGrp="1"/>
          </p:cNvSpPr>
          <p:nvPr>
            <p:ph type="body" sz="quarter" idx="11" hasCustomPrompt="1"/>
          </p:nvPr>
        </p:nvSpPr>
        <p:spPr>
          <a:xfrm>
            <a:off x="2209225" y="6477115"/>
            <a:ext cx="9759524" cy="292388"/>
          </a:xfrm>
        </p:spPr>
        <p:txBody>
          <a:bodyPr wrap="square">
            <a:spAutoFit/>
          </a:bodyPr>
          <a:lstStyle>
            <a:lvl1pPr marL="0" indent="0" algn="l" defTabSz="1215887"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МЕРОПРИЯТИЯ</a:t>
            </a:r>
            <a:endParaRPr lang="ru-RU" dirty="0"/>
          </a:p>
        </p:txBody>
      </p:sp>
      <p:sp>
        <p:nvSpPr>
          <p:cNvPr id="15" name="Текст 4"/>
          <p:cNvSpPr>
            <a:spLocks noGrp="1"/>
          </p:cNvSpPr>
          <p:nvPr>
            <p:ph type="body" sz="quarter" idx="10" hasCustomPrompt="1"/>
          </p:nvPr>
        </p:nvSpPr>
        <p:spPr>
          <a:xfrm>
            <a:off x="2209225" y="1306019"/>
            <a:ext cx="9759524" cy="4830233"/>
          </a:xfrm>
        </p:spPr>
        <p:txBody>
          <a:bodyPr/>
          <a:lstStyle/>
          <a:p>
            <a:pPr lvl="0"/>
            <a:r>
              <a:rPr lang="ru-RU" dirty="0" smtClean="0"/>
              <a:t>НАЗВАНИЕ ПРЕЗЕНТАЦИИ</a:t>
            </a:r>
          </a:p>
        </p:txBody>
      </p:sp>
    </p:spTree>
    <p:extLst>
      <p:ext uri="{BB962C8B-B14F-4D97-AF65-F5344CB8AC3E}">
        <p14:creationId xmlns:p14="http://schemas.microsoft.com/office/powerpoint/2010/main" val="10338214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17" name="Текст 14"/>
          <p:cNvSpPr>
            <a:spLocks noGrp="1"/>
          </p:cNvSpPr>
          <p:nvPr>
            <p:ph type="body" sz="quarter" idx="11" hasCustomPrompt="1"/>
          </p:nvPr>
        </p:nvSpPr>
        <p:spPr>
          <a:xfrm>
            <a:off x="2209225" y="6477115"/>
            <a:ext cx="9759524" cy="292388"/>
          </a:xfrm>
        </p:spPr>
        <p:txBody>
          <a:bodyPr wrap="square">
            <a:spAutoFit/>
          </a:bodyPr>
          <a:lstStyle>
            <a:lvl1pPr marL="0" indent="0" algn="l" defTabSz="1215887"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МЕРОПРИЯТИЯ</a:t>
            </a:r>
            <a:endParaRPr lang="ru-RU" dirty="0"/>
          </a:p>
        </p:txBody>
      </p:sp>
      <p:sp>
        <p:nvSpPr>
          <p:cNvPr id="15" name="Текст 4"/>
          <p:cNvSpPr>
            <a:spLocks noGrp="1"/>
          </p:cNvSpPr>
          <p:nvPr>
            <p:ph type="body" sz="quarter" idx="10" hasCustomPrompt="1"/>
          </p:nvPr>
        </p:nvSpPr>
        <p:spPr>
          <a:xfrm>
            <a:off x="2209225" y="1306019"/>
            <a:ext cx="9759524" cy="4830233"/>
          </a:xfrm>
        </p:spPr>
        <p:txBody>
          <a:bodyPr/>
          <a:lstStyle/>
          <a:p>
            <a:pPr lvl="0"/>
            <a:r>
              <a:rPr lang="ru-RU" dirty="0" smtClean="0"/>
              <a:t>НАЗВАНИЕ ПРЕЗЕНТАЦИИ</a:t>
            </a:r>
          </a:p>
        </p:txBody>
      </p:sp>
    </p:spTree>
    <p:extLst>
      <p:ext uri="{BB962C8B-B14F-4D97-AF65-F5344CB8AC3E}">
        <p14:creationId xmlns:p14="http://schemas.microsoft.com/office/powerpoint/2010/main" val="138941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17" name="Текст 14"/>
          <p:cNvSpPr>
            <a:spLocks noGrp="1"/>
          </p:cNvSpPr>
          <p:nvPr>
            <p:ph type="body" sz="quarter" idx="11" hasCustomPrompt="1"/>
          </p:nvPr>
        </p:nvSpPr>
        <p:spPr>
          <a:xfrm>
            <a:off x="2209225" y="6477144"/>
            <a:ext cx="9759524" cy="292320"/>
          </a:xfrm>
        </p:spPr>
        <p:txBody>
          <a:bodyPr wrap="square" anchor="ctr" anchorCtr="0">
            <a:spAutoFit/>
          </a:bodyPr>
          <a:lstStyle>
            <a:lvl1pPr marL="0" indent="0" algn="l" defTabSz="1216262"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
        <p:nvSpPr>
          <p:cNvPr id="15" name="Текст 4"/>
          <p:cNvSpPr>
            <a:spLocks noGrp="1"/>
          </p:cNvSpPr>
          <p:nvPr>
            <p:ph type="body" sz="quarter" idx="10"/>
          </p:nvPr>
        </p:nvSpPr>
        <p:spPr>
          <a:xfrm>
            <a:off x="201104" y="1214552"/>
            <a:ext cx="11767717" cy="4950883"/>
          </a:xfrm>
        </p:spPr>
        <p:txBody>
          <a:bodyPr/>
          <a:lstStyle/>
          <a:p>
            <a:pPr lvl="0"/>
            <a:r>
              <a:rPr lang="ru-RU" dirty="0" smtClean="0"/>
              <a:t>Образец текста</a:t>
            </a:r>
          </a:p>
        </p:txBody>
      </p:sp>
      <p:sp>
        <p:nvSpPr>
          <p:cNvPr id="22" name="Заголовок 1"/>
          <p:cNvSpPr>
            <a:spLocks noGrp="1"/>
          </p:cNvSpPr>
          <p:nvPr>
            <p:ph type="title"/>
          </p:nvPr>
        </p:nvSpPr>
        <p:spPr>
          <a:xfrm>
            <a:off x="2209233" y="101611"/>
            <a:ext cx="9759526" cy="881385"/>
          </a:xfrm>
          <a:prstGeom prst="rect">
            <a:avLst/>
          </a:prstGeom>
        </p:spPr>
        <p:txBody>
          <a:bodyPr lIns="0" tIns="0" rIns="0" bIns="0" anchor="b" anchorCtr="0"/>
          <a:lstStyle>
            <a:lvl1pPr algn="l">
              <a:defRPr/>
            </a:lvl1pPr>
          </a:lstStyle>
          <a:p>
            <a:pPr marL="0" marR="0" lvl="0" indent="0" algn="l" defTabSz="1216262"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Tree>
    <p:extLst>
      <p:ext uri="{BB962C8B-B14F-4D97-AF65-F5344CB8AC3E}">
        <p14:creationId xmlns:p14="http://schemas.microsoft.com/office/powerpoint/2010/main" val="87023616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12" name="Текст 4"/>
          <p:cNvSpPr>
            <a:spLocks noGrp="1"/>
          </p:cNvSpPr>
          <p:nvPr>
            <p:ph type="body" sz="quarter" idx="10"/>
          </p:nvPr>
        </p:nvSpPr>
        <p:spPr>
          <a:xfrm>
            <a:off x="201039" y="1214552"/>
            <a:ext cx="3794194" cy="4950883"/>
          </a:xfrm>
        </p:spPr>
        <p:txBody>
          <a:bodyPr/>
          <a:lstStyle/>
          <a:p>
            <a:pPr lvl="0"/>
            <a:r>
              <a:rPr lang="ru-RU" dirty="0" smtClean="0"/>
              <a:t>Образец текста</a:t>
            </a:r>
          </a:p>
        </p:txBody>
      </p:sp>
      <p:sp>
        <p:nvSpPr>
          <p:cNvPr id="16" name="Текст 4"/>
          <p:cNvSpPr>
            <a:spLocks noGrp="1"/>
          </p:cNvSpPr>
          <p:nvPr>
            <p:ph type="body" sz="quarter" idx="13"/>
          </p:nvPr>
        </p:nvSpPr>
        <p:spPr>
          <a:xfrm>
            <a:off x="8188580" y="1214552"/>
            <a:ext cx="3780173" cy="4950883"/>
          </a:xfrm>
        </p:spPr>
        <p:txBody>
          <a:bodyPr/>
          <a:lstStyle/>
          <a:p>
            <a:pPr lvl="0"/>
            <a:r>
              <a:rPr lang="ru-RU" dirty="0" smtClean="0"/>
              <a:t>Образец текста</a:t>
            </a:r>
          </a:p>
        </p:txBody>
      </p:sp>
      <p:sp>
        <p:nvSpPr>
          <p:cNvPr id="17" name="Текст 4"/>
          <p:cNvSpPr>
            <a:spLocks noGrp="1"/>
          </p:cNvSpPr>
          <p:nvPr>
            <p:ph type="body" sz="quarter" idx="14"/>
          </p:nvPr>
        </p:nvSpPr>
        <p:spPr>
          <a:xfrm>
            <a:off x="4189740" y="1214552"/>
            <a:ext cx="3794194" cy="4950883"/>
          </a:xfrm>
        </p:spPr>
        <p:txBody>
          <a:bodyPr/>
          <a:lstStyle/>
          <a:p>
            <a:pPr lvl="0"/>
            <a:r>
              <a:rPr lang="ru-RU" dirty="0" smtClean="0"/>
              <a:t>Образец текста</a:t>
            </a:r>
          </a:p>
        </p:txBody>
      </p:sp>
      <p:sp>
        <p:nvSpPr>
          <p:cNvPr id="22" name="Заголовок 1"/>
          <p:cNvSpPr>
            <a:spLocks noGrp="1"/>
          </p:cNvSpPr>
          <p:nvPr>
            <p:ph type="title"/>
          </p:nvPr>
        </p:nvSpPr>
        <p:spPr>
          <a:xfrm>
            <a:off x="2209233" y="101611"/>
            <a:ext cx="9759526" cy="881385"/>
          </a:xfrm>
          <a:prstGeom prst="rect">
            <a:avLst/>
          </a:prstGeom>
        </p:spPr>
        <p:txBody>
          <a:bodyPr lIns="0" tIns="0" rIns="0" bIns="0" anchor="b" anchorCtr="0"/>
          <a:lstStyle>
            <a:lvl1pPr algn="l">
              <a:defRPr/>
            </a:lvl1pPr>
          </a:lstStyle>
          <a:p>
            <a:pPr marL="0" marR="0" lvl="0" indent="0" algn="l" defTabSz="1216262"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7" name="Текст 14"/>
          <p:cNvSpPr>
            <a:spLocks noGrp="1"/>
          </p:cNvSpPr>
          <p:nvPr>
            <p:ph type="body" sz="quarter" idx="11" hasCustomPrompt="1"/>
          </p:nvPr>
        </p:nvSpPr>
        <p:spPr>
          <a:xfrm>
            <a:off x="2209225" y="6477144"/>
            <a:ext cx="9759524" cy="292320"/>
          </a:xfrm>
        </p:spPr>
        <p:txBody>
          <a:bodyPr wrap="square" anchor="ctr" anchorCtr="0">
            <a:spAutoFit/>
          </a:bodyPr>
          <a:lstStyle>
            <a:lvl1pPr marL="0" indent="0" algn="l" defTabSz="1216262"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56124012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sp>
        <p:nvSpPr>
          <p:cNvPr id="13" name="Текст 4"/>
          <p:cNvSpPr>
            <a:spLocks noGrp="1"/>
          </p:cNvSpPr>
          <p:nvPr>
            <p:ph type="body" sz="quarter" idx="10"/>
          </p:nvPr>
        </p:nvSpPr>
        <p:spPr>
          <a:xfrm>
            <a:off x="201039" y="1214552"/>
            <a:ext cx="3794194" cy="4950883"/>
          </a:xfrm>
        </p:spPr>
        <p:txBody>
          <a:bodyPr/>
          <a:lstStyle/>
          <a:p>
            <a:pPr lvl="0"/>
            <a:r>
              <a:rPr lang="ru-RU" dirty="0" smtClean="0"/>
              <a:t>Образец текста</a:t>
            </a:r>
          </a:p>
        </p:txBody>
      </p:sp>
      <p:sp>
        <p:nvSpPr>
          <p:cNvPr id="14" name="Текст 4"/>
          <p:cNvSpPr>
            <a:spLocks noGrp="1"/>
          </p:cNvSpPr>
          <p:nvPr>
            <p:ph type="body" sz="quarter" idx="14"/>
          </p:nvPr>
        </p:nvSpPr>
        <p:spPr>
          <a:xfrm>
            <a:off x="4189725" y="1214552"/>
            <a:ext cx="7779024" cy="4950883"/>
          </a:xfrm>
        </p:spPr>
        <p:txBody>
          <a:bodyPr/>
          <a:lstStyle/>
          <a:p>
            <a:pPr lvl="0"/>
            <a:r>
              <a:rPr lang="ru-RU" dirty="0" smtClean="0"/>
              <a:t>Образец текста</a:t>
            </a:r>
          </a:p>
        </p:txBody>
      </p:sp>
      <p:sp>
        <p:nvSpPr>
          <p:cNvPr id="19" name="Заголовок 1"/>
          <p:cNvSpPr>
            <a:spLocks noGrp="1"/>
          </p:cNvSpPr>
          <p:nvPr>
            <p:ph type="title"/>
          </p:nvPr>
        </p:nvSpPr>
        <p:spPr>
          <a:xfrm>
            <a:off x="2209233" y="101611"/>
            <a:ext cx="9759526" cy="881385"/>
          </a:xfrm>
          <a:prstGeom prst="rect">
            <a:avLst/>
          </a:prstGeom>
        </p:spPr>
        <p:txBody>
          <a:bodyPr lIns="0" tIns="0" rIns="0" bIns="0" anchor="b" anchorCtr="0"/>
          <a:lstStyle>
            <a:lvl1pPr algn="l">
              <a:defRPr/>
            </a:lvl1pPr>
          </a:lstStyle>
          <a:p>
            <a:pPr marL="0" marR="0" lvl="0" indent="0" algn="l" defTabSz="1216262"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6" name="Текст 14"/>
          <p:cNvSpPr>
            <a:spLocks noGrp="1"/>
          </p:cNvSpPr>
          <p:nvPr>
            <p:ph type="body" sz="quarter" idx="11" hasCustomPrompt="1"/>
          </p:nvPr>
        </p:nvSpPr>
        <p:spPr>
          <a:xfrm>
            <a:off x="2209225" y="6477144"/>
            <a:ext cx="9759524" cy="292320"/>
          </a:xfrm>
        </p:spPr>
        <p:txBody>
          <a:bodyPr wrap="square" anchor="ctr" anchorCtr="0">
            <a:spAutoFit/>
          </a:bodyPr>
          <a:lstStyle>
            <a:lvl1pPr marL="0" indent="0" algn="l" defTabSz="1216262"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305709013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11" name="Текст 4"/>
          <p:cNvSpPr>
            <a:spLocks noGrp="1"/>
          </p:cNvSpPr>
          <p:nvPr>
            <p:ph type="body" sz="quarter" idx="10"/>
          </p:nvPr>
        </p:nvSpPr>
        <p:spPr>
          <a:xfrm>
            <a:off x="201104" y="1214572"/>
            <a:ext cx="11767717" cy="1549823"/>
          </a:xfrm>
        </p:spPr>
        <p:txBody>
          <a:bodyPr/>
          <a:lstStyle/>
          <a:p>
            <a:pPr lvl="0"/>
            <a:r>
              <a:rPr lang="ru-RU" dirty="0" smtClean="0"/>
              <a:t>Образец текста</a:t>
            </a:r>
          </a:p>
        </p:txBody>
      </p:sp>
      <p:sp>
        <p:nvSpPr>
          <p:cNvPr id="14" name="Текст 4"/>
          <p:cNvSpPr>
            <a:spLocks noGrp="1"/>
          </p:cNvSpPr>
          <p:nvPr>
            <p:ph type="body" sz="quarter" idx="13"/>
          </p:nvPr>
        </p:nvSpPr>
        <p:spPr>
          <a:xfrm>
            <a:off x="201104" y="2898213"/>
            <a:ext cx="11767717" cy="3238071"/>
          </a:xfrm>
        </p:spPr>
        <p:txBody>
          <a:bodyPr/>
          <a:lstStyle/>
          <a:p>
            <a:pPr lvl="0"/>
            <a:r>
              <a:rPr lang="ru-RU" dirty="0" smtClean="0"/>
              <a:t>Образец текста</a:t>
            </a:r>
          </a:p>
        </p:txBody>
      </p:sp>
      <p:sp>
        <p:nvSpPr>
          <p:cNvPr id="19" name="Заголовок 1"/>
          <p:cNvSpPr>
            <a:spLocks noGrp="1"/>
          </p:cNvSpPr>
          <p:nvPr>
            <p:ph type="title"/>
          </p:nvPr>
        </p:nvSpPr>
        <p:spPr>
          <a:xfrm>
            <a:off x="2209233" y="101611"/>
            <a:ext cx="9759526" cy="881385"/>
          </a:xfrm>
          <a:prstGeom prst="rect">
            <a:avLst/>
          </a:prstGeom>
        </p:spPr>
        <p:txBody>
          <a:bodyPr lIns="0" tIns="0" rIns="0" bIns="0" anchor="b" anchorCtr="0"/>
          <a:lstStyle>
            <a:lvl1pPr algn="l">
              <a:defRPr/>
            </a:lvl1pPr>
          </a:lstStyle>
          <a:p>
            <a:pPr marL="0" marR="0" lvl="0" indent="0" algn="l" defTabSz="1216262"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7" name="Текст 14"/>
          <p:cNvSpPr>
            <a:spLocks noGrp="1"/>
          </p:cNvSpPr>
          <p:nvPr>
            <p:ph type="body" sz="quarter" idx="11" hasCustomPrompt="1"/>
          </p:nvPr>
        </p:nvSpPr>
        <p:spPr>
          <a:xfrm>
            <a:off x="2209225" y="6477144"/>
            <a:ext cx="9759524" cy="292320"/>
          </a:xfrm>
        </p:spPr>
        <p:txBody>
          <a:bodyPr wrap="square" anchor="ctr" anchorCtr="0">
            <a:spAutoFit/>
          </a:bodyPr>
          <a:lstStyle>
            <a:lvl1pPr marL="0" indent="0" algn="l" defTabSz="1216262"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391185845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2209233" y="101611"/>
            <a:ext cx="9759526" cy="881385"/>
          </a:xfrm>
          <a:prstGeom prst="rect">
            <a:avLst/>
          </a:prstGeom>
        </p:spPr>
        <p:txBody>
          <a:bodyPr lIns="0" tIns="0" rIns="0" bIns="0" anchor="b" anchorCtr="0"/>
          <a:lstStyle>
            <a:lvl1pPr algn="l">
              <a:defRPr/>
            </a:lvl1pPr>
          </a:lstStyle>
          <a:p>
            <a:pPr marL="0" marR="0" lvl="0" indent="0" algn="l" defTabSz="1216262"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4" name="Текст 14"/>
          <p:cNvSpPr>
            <a:spLocks noGrp="1"/>
          </p:cNvSpPr>
          <p:nvPr>
            <p:ph type="body" sz="quarter" idx="11" hasCustomPrompt="1"/>
          </p:nvPr>
        </p:nvSpPr>
        <p:spPr>
          <a:xfrm>
            <a:off x="2209225" y="6477144"/>
            <a:ext cx="9759524" cy="292320"/>
          </a:xfrm>
        </p:spPr>
        <p:txBody>
          <a:bodyPr wrap="square" anchor="ctr" anchorCtr="0">
            <a:spAutoFit/>
          </a:bodyPr>
          <a:lstStyle>
            <a:lvl1pPr marL="0" indent="0" algn="l" defTabSz="1216262"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21045647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15" name="Текст 4"/>
          <p:cNvSpPr>
            <a:spLocks noGrp="1"/>
          </p:cNvSpPr>
          <p:nvPr>
            <p:ph type="body" sz="quarter" idx="10"/>
          </p:nvPr>
        </p:nvSpPr>
        <p:spPr>
          <a:xfrm>
            <a:off x="201095" y="1214545"/>
            <a:ext cx="11767717" cy="4950883"/>
          </a:xfrm>
        </p:spPr>
        <p:txBody>
          <a:bodyPr/>
          <a:lstStyle/>
          <a:p>
            <a:pPr lvl="0"/>
            <a:r>
              <a:rPr lang="ru-RU" dirty="0" smtClean="0"/>
              <a:t>Образец текста</a:t>
            </a:r>
          </a:p>
        </p:txBody>
      </p:sp>
      <p:sp>
        <p:nvSpPr>
          <p:cNvPr id="22" name="Заголовок 1"/>
          <p:cNvSpPr>
            <a:spLocks noGrp="1"/>
          </p:cNvSpPr>
          <p:nvPr>
            <p:ph type="title"/>
          </p:nvPr>
        </p:nvSpPr>
        <p:spPr>
          <a:xfrm>
            <a:off x="2265013" y="1"/>
            <a:ext cx="9703738" cy="982984"/>
          </a:xfrm>
          <a:prstGeom prst="rect">
            <a:avLst/>
          </a:prstGeom>
        </p:spPr>
        <p:txBody>
          <a:bodyPr lIns="0" tIns="0" rIns="0" bIns="0" anchor="b" anchorCtr="0"/>
          <a:lstStyle>
            <a:lvl1pPr algn="l">
              <a:defRPr/>
            </a:lvl1pPr>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5"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Оглавление">
    <p:spTree>
      <p:nvGrpSpPr>
        <p:cNvPr id="1" name=""/>
        <p:cNvGrpSpPr/>
        <p:nvPr/>
      </p:nvGrpSpPr>
      <p:grpSpPr>
        <a:xfrm>
          <a:off x="0" y="0"/>
          <a:ext cx="0" cy="0"/>
          <a:chOff x="0" y="0"/>
          <a:chExt cx="0" cy="0"/>
        </a:xfrm>
      </p:grpSpPr>
      <p:sp>
        <p:nvSpPr>
          <p:cNvPr id="7" name="Title 1"/>
          <p:cNvSpPr>
            <a:spLocks noGrp="1"/>
          </p:cNvSpPr>
          <p:nvPr>
            <p:ph type="ctrTitle"/>
          </p:nvPr>
        </p:nvSpPr>
        <p:spPr>
          <a:xfrm>
            <a:off x="2133047" y="85740"/>
            <a:ext cx="9865332" cy="819151"/>
          </a:xfrm>
          <a:prstGeom prst="rect">
            <a:avLst/>
          </a:prstGeom>
        </p:spPr>
        <p:txBody>
          <a:bodyPr anchor="ctr" anchorCtr="0"/>
          <a:lstStyle>
            <a:lvl1pPr algn="l">
              <a:defRPr sz="2000" b="1">
                <a:solidFill>
                  <a:schemeClr val="bg1"/>
                </a:solidFill>
                <a:latin typeface="Arial Narrow" pitchFamily="34" charset="0"/>
                <a:cs typeface="Arial" panose="020B0604020202020204" pitchFamily="34" charset="0"/>
              </a:defRPr>
            </a:lvl1pPr>
          </a:lstStyle>
          <a:p>
            <a:r>
              <a:rPr lang="ru-RU" dirty="0" smtClean="0"/>
              <a:t>Образец заголовка</a:t>
            </a:r>
            <a:endParaRPr lang="en-US" dirty="0"/>
          </a:p>
        </p:txBody>
      </p:sp>
    </p:spTree>
    <p:extLst>
      <p:ext uri="{BB962C8B-B14F-4D97-AF65-F5344CB8AC3E}">
        <p14:creationId xmlns:p14="http://schemas.microsoft.com/office/powerpoint/2010/main" val="1194612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09441" y="6356352"/>
            <a:ext cx="2844059" cy="365125"/>
          </a:xfrm>
          <a:prstGeom prst="rect">
            <a:avLst/>
          </a:prstGeom>
        </p:spPr>
        <p:txBody>
          <a:bodyPr lIns="91272" tIns="45637" rIns="91272" bIns="45637"/>
          <a:lstStyle/>
          <a:p>
            <a:pPr defTabSz="1216768"/>
            <a:fld id="{5B106E36-FD25-4E2D-B0AA-010F637433A0}" type="datetimeFigureOut">
              <a:rPr lang="ru-RU" smtClean="0">
                <a:solidFill>
                  <a:prstClr val="black"/>
                </a:solidFill>
              </a:rPr>
              <a:pPr defTabSz="1216768"/>
              <a:t>13.12.2021</a:t>
            </a:fld>
            <a:endParaRPr lang="ru-RU" dirty="0">
              <a:solidFill>
                <a:prstClr val="black"/>
              </a:solidFill>
            </a:endParaRPr>
          </a:p>
        </p:txBody>
      </p:sp>
      <p:sp>
        <p:nvSpPr>
          <p:cNvPr id="3" name="Нижний колонтитул 2"/>
          <p:cNvSpPr>
            <a:spLocks noGrp="1"/>
          </p:cNvSpPr>
          <p:nvPr>
            <p:ph type="ftr" sz="quarter" idx="11"/>
          </p:nvPr>
        </p:nvSpPr>
        <p:spPr>
          <a:xfrm>
            <a:off x="4164515" y="6356352"/>
            <a:ext cx="3859795" cy="365125"/>
          </a:xfrm>
          <a:prstGeom prst="rect">
            <a:avLst/>
          </a:prstGeom>
        </p:spPr>
        <p:txBody>
          <a:bodyPr lIns="91272" tIns="45637" rIns="91272" bIns="45637"/>
          <a:lstStyle/>
          <a:p>
            <a:pPr defTabSz="1216768"/>
            <a:endParaRPr lang="ru-RU" dirty="0">
              <a:solidFill>
                <a:prstClr val="black"/>
              </a:solidFill>
            </a:endParaRPr>
          </a:p>
        </p:txBody>
      </p:sp>
      <p:sp>
        <p:nvSpPr>
          <p:cNvPr id="4" name="Номер слайда 3"/>
          <p:cNvSpPr>
            <a:spLocks noGrp="1"/>
          </p:cNvSpPr>
          <p:nvPr>
            <p:ph type="sldNum" sz="quarter" idx="12"/>
          </p:nvPr>
        </p:nvSpPr>
        <p:spPr>
          <a:xfrm>
            <a:off x="8735326" y="6356352"/>
            <a:ext cx="2844059" cy="365125"/>
          </a:xfrm>
          <a:prstGeom prst="rect">
            <a:avLst/>
          </a:prstGeom>
        </p:spPr>
        <p:txBody>
          <a:bodyPr lIns="91272" tIns="45637" rIns="91272" bIns="45637"/>
          <a:lstStyle/>
          <a:p>
            <a:pPr defTabSz="1216768"/>
            <a:fld id="{725C68B6-61C2-468F-89AB-4B9F7531AA68}" type="slidenum">
              <a:rPr lang="ru-RU" smtClean="0">
                <a:solidFill>
                  <a:prstClr val="black"/>
                </a:solidFill>
              </a:rPr>
              <a:pPr defTabSz="1216768"/>
              <a:t>‹#›</a:t>
            </a:fld>
            <a:endParaRPr lang="ru-RU" dirty="0">
              <a:solidFill>
                <a:prstClr val="black"/>
              </a:solidFill>
            </a:endParaRPr>
          </a:p>
        </p:txBody>
      </p:sp>
    </p:spTree>
    <p:extLst>
      <p:ext uri="{BB962C8B-B14F-4D97-AF65-F5344CB8AC3E}">
        <p14:creationId xmlns:p14="http://schemas.microsoft.com/office/powerpoint/2010/main" val="26368709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17" name="Текст 14"/>
          <p:cNvSpPr>
            <a:spLocks noGrp="1"/>
          </p:cNvSpPr>
          <p:nvPr>
            <p:ph type="body" sz="quarter" idx="11" hasCustomPrompt="1"/>
          </p:nvPr>
        </p:nvSpPr>
        <p:spPr>
          <a:xfrm>
            <a:off x="2209225" y="6477111"/>
            <a:ext cx="9759524" cy="292388"/>
          </a:xfrm>
        </p:spPr>
        <p:txBody>
          <a:bodyPr wrap="square" anchor="ctr" anchorCtr="0">
            <a:spAutoFit/>
          </a:bodyPr>
          <a:lstStyle>
            <a:lvl1pPr marL="0" indent="0" algn="l" defTabSz="1217011"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
        <p:nvSpPr>
          <p:cNvPr id="15" name="Текст 4"/>
          <p:cNvSpPr>
            <a:spLocks noGrp="1"/>
          </p:cNvSpPr>
          <p:nvPr>
            <p:ph type="body" sz="quarter" idx="10"/>
          </p:nvPr>
        </p:nvSpPr>
        <p:spPr>
          <a:xfrm>
            <a:off x="201084" y="1214545"/>
            <a:ext cx="11767717" cy="4950883"/>
          </a:xfrm>
        </p:spPr>
        <p:txBody>
          <a:bodyPr/>
          <a:lstStyle/>
          <a:p>
            <a:pPr lvl="0"/>
            <a:r>
              <a:rPr lang="ru-RU" dirty="0" smtClean="0"/>
              <a:t>Образец текста</a:t>
            </a:r>
          </a:p>
        </p:txBody>
      </p:sp>
      <p:sp>
        <p:nvSpPr>
          <p:cNvPr id="22" name="Заголовок 1"/>
          <p:cNvSpPr>
            <a:spLocks noGrp="1"/>
          </p:cNvSpPr>
          <p:nvPr>
            <p:ph type="title"/>
          </p:nvPr>
        </p:nvSpPr>
        <p:spPr>
          <a:xfrm>
            <a:off x="2209225" y="101607"/>
            <a:ext cx="9759526" cy="881385"/>
          </a:xfrm>
          <a:prstGeom prst="rect">
            <a:avLst/>
          </a:prstGeom>
        </p:spPr>
        <p:txBody>
          <a:bodyPr lIns="0" tIns="0" rIns="0" bIns="0" anchor="b" anchorCtr="0"/>
          <a:lstStyle>
            <a:lvl1pPr algn="l">
              <a:defRPr/>
            </a:lvl1pPr>
          </a:lstStyle>
          <a:p>
            <a:pPr marL="0" marR="0" lvl="0" indent="0" algn="l" defTabSz="1217011"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Tree>
    <p:extLst>
      <p:ext uri="{BB962C8B-B14F-4D97-AF65-F5344CB8AC3E}">
        <p14:creationId xmlns:p14="http://schemas.microsoft.com/office/powerpoint/2010/main" val="20681334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12" name="Текст 4"/>
          <p:cNvSpPr>
            <a:spLocks noGrp="1"/>
          </p:cNvSpPr>
          <p:nvPr>
            <p:ph type="body" sz="quarter" idx="10"/>
          </p:nvPr>
        </p:nvSpPr>
        <p:spPr>
          <a:xfrm>
            <a:off x="201032" y="1214545"/>
            <a:ext cx="3794194" cy="4950883"/>
          </a:xfrm>
        </p:spPr>
        <p:txBody>
          <a:bodyPr/>
          <a:lstStyle/>
          <a:p>
            <a:pPr lvl="0"/>
            <a:r>
              <a:rPr lang="ru-RU" dirty="0" smtClean="0"/>
              <a:t>Образец текста</a:t>
            </a:r>
          </a:p>
        </p:txBody>
      </p:sp>
      <p:sp>
        <p:nvSpPr>
          <p:cNvPr id="16" name="Текст 4"/>
          <p:cNvSpPr>
            <a:spLocks noGrp="1"/>
          </p:cNvSpPr>
          <p:nvPr>
            <p:ph type="body" sz="quarter" idx="13"/>
          </p:nvPr>
        </p:nvSpPr>
        <p:spPr>
          <a:xfrm>
            <a:off x="8188577" y="1214545"/>
            <a:ext cx="3780173" cy="4950883"/>
          </a:xfrm>
        </p:spPr>
        <p:txBody>
          <a:bodyPr/>
          <a:lstStyle/>
          <a:p>
            <a:pPr lvl="0"/>
            <a:r>
              <a:rPr lang="ru-RU" dirty="0" smtClean="0"/>
              <a:t>Образец текста</a:t>
            </a:r>
          </a:p>
        </p:txBody>
      </p:sp>
      <p:sp>
        <p:nvSpPr>
          <p:cNvPr id="17" name="Текст 4"/>
          <p:cNvSpPr>
            <a:spLocks noGrp="1"/>
          </p:cNvSpPr>
          <p:nvPr>
            <p:ph type="body" sz="quarter" idx="14"/>
          </p:nvPr>
        </p:nvSpPr>
        <p:spPr>
          <a:xfrm>
            <a:off x="4189725" y="1214545"/>
            <a:ext cx="3794194" cy="4950883"/>
          </a:xfrm>
        </p:spPr>
        <p:txBody>
          <a:bodyPr/>
          <a:lstStyle/>
          <a:p>
            <a:pPr lvl="0"/>
            <a:r>
              <a:rPr lang="ru-RU" dirty="0" smtClean="0"/>
              <a:t>Образец текста</a:t>
            </a:r>
          </a:p>
        </p:txBody>
      </p:sp>
      <p:sp>
        <p:nvSpPr>
          <p:cNvPr id="22" name="Заголовок 1"/>
          <p:cNvSpPr>
            <a:spLocks noGrp="1"/>
          </p:cNvSpPr>
          <p:nvPr>
            <p:ph type="title"/>
          </p:nvPr>
        </p:nvSpPr>
        <p:spPr>
          <a:xfrm>
            <a:off x="2209225" y="101607"/>
            <a:ext cx="9759526" cy="881385"/>
          </a:xfrm>
          <a:prstGeom prst="rect">
            <a:avLst/>
          </a:prstGeom>
        </p:spPr>
        <p:txBody>
          <a:bodyPr lIns="0" tIns="0" rIns="0" bIns="0" anchor="b" anchorCtr="0"/>
          <a:lstStyle>
            <a:lvl1pPr algn="l">
              <a:defRPr/>
            </a:lvl1pPr>
          </a:lstStyle>
          <a:p>
            <a:pPr marL="0" marR="0" lvl="0" indent="0" algn="l" defTabSz="1217011"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7" name="Текст 14"/>
          <p:cNvSpPr>
            <a:spLocks noGrp="1"/>
          </p:cNvSpPr>
          <p:nvPr>
            <p:ph type="body" sz="quarter" idx="11" hasCustomPrompt="1"/>
          </p:nvPr>
        </p:nvSpPr>
        <p:spPr>
          <a:xfrm>
            <a:off x="2209225" y="6477111"/>
            <a:ext cx="9759524" cy="292388"/>
          </a:xfrm>
        </p:spPr>
        <p:txBody>
          <a:bodyPr wrap="square" anchor="ctr" anchorCtr="0">
            <a:spAutoFit/>
          </a:bodyPr>
          <a:lstStyle>
            <a:lvl1pPr marL="0" indent="0" algn="l" defTabSz="1217011"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23600258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sp>
        <p:nvSpPr>
          <p:cNvPr id="13" name="Текст 4"/>
          <p:cNvSpPr>
            <a:spLocks noGrp="1"/>
          </p:cNvSpPr>
          <p:nvPr>
            <p:ph type="body" sz="quarter" idx="10"/>
          </p:nvPr>
        </p:nvSpPr>
        <p:spPr>
          <a:xfrm>
            <a:off x="201032" y="1214545"/>
            <a:ext cx="3794194" cy="4950883"/>
          </a:xfrm>
        </p:spPr>
        <p:txBody>
          <a:bodyPr/>
          <a:lstStyle/>
          <a:p>
            <a:pPr lvl="0"/>
            <a:r>
              <a:rPr lang="ru-RU" dirty="0" smtClean="0"/>
              <a:t>Образец текста</a:t>
            </a:r>
          </a:p>
        </p:txBody>
      </p:sp>
      <p:sp>
        <p:nvSpPr>
          <p:cNvPr id="14" name="Текст 4"/>
          <p:cNvSpPr>
            <a:spLocks noGrp="1"/>
          </p:cNvSpPr>
          <p:nvPr>
            <p:ph type="body" sz="quarter" idx="14"/>
          </p:nvPr>
        </p:nvSpPr>
        <p:spPr>
          <a:xfrm>
            <a:off x="4189725" y="1214545"/>
            <a:ext cx="7779024" cy="4950883"/>
          </a:xfrm>
        </p:spPr>
        <p:txBody>
          <a:bodyPr/>
          <a:lstStyle/>
          <a:p>
            <a:pPr lvl="0"/>
            <a:r>
              <a:rPr lang="ru-RU" dirty="0" smtClean="0"/>
              <a:t>Образец текста</a:t>
            </a:r>
          </a:p>
        </p:txBody>
      </p:sp>
      <p:sp>
        <p:nvSpPr>
          <p:cNvPr id="19" name="Заголовок 1"/>
          <p:cNvSpPr>
            <a:spLocks noGrp="1"/>
          </p:cNvSpPr>
          <p:nvPr>
            <p:ph type="title"/>
          </p:nvPr>
        </p:nvSpPr>
        <p:spPr>
          <a:xfrm>
            <a:off x="2209225" y="101607"/>
            <a:ext cx="9759526" cy="881385"/>
          </a:xfrm>
          <a:prstGeom prst="rect">
            <a:avLst/>
          </a:prstGeom>
        </p:spPr>
        <p:txBody>
          <a:bodyPr lIns="0" tIns="0" rIns="0" bIns="0" anchor="b" anchorCtr="0"/>
          <a:lstStyle>
            <a:lvl1pPr algn="l">
              <a:defRPr/>
            </a:lvl1pPr>
          </a:lstStyle>
          <a:p>
            <a:pPr marL="0" marR="0" lvl="0" indent="0" algn="l" defTabSz="1217011"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6" name="Текст 14"/>
          <p:cNvSpPr>
            <a:spLocks noGrp="1"/>
          </p:cNvSpPr>
          <p:nvPr>
            <p:ph type="body" sz="quarter" idx="11" hasCustomPrompt="1"/>
          </p:nvPr>
        </p:nvSpPr>
        <p:spPr>
          <a:xfrm>
            <a:off x="2209225" y="6477111"/>
            <a:ext cx="9759524" cy="292388"/>
          </a:xfrm>
        </p:spPr>
        <p:txBody>
          <a:bodyPr wrap="square" anchor="ctr" anchorCtr="0">
            <a:spAutoFit/>
          </a:bodyPr>
          <a:lstStyle>
            <a:lvl1pPr marL="0" indent="0" algn="l" defTabSz="1217011"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32206532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11" name="Текст 4"/>
          <p:cNvSpPr>
            <a:spLocks noGrp="1"/>
          </p:cNvSpPr>
          <p:nvPr>
            <p:ph type="body" sz="quarter" idx="10"/>
          </p:nvPr>
        </p:nvSpPr>
        <p:spPr>
          <a:xfrm>
            <a:off x="201084" y="1214548"/>
            <a:ext cx="11767717" cy="1549823"/>
          </a:xfrm>
        </p:spPr>
        <p:txBody>
          <a:bodyPr/>
          <a:lstStyle/>
          <a:p>
            <a:pPr lvl="0"/>
            <a:r>
              <a:rPr lang="ru-RU" dirty="0" smtClean="0"/>
              <a:t>Образец текста</a:t>
            </a:r>
          </a:p>
        </p:txBody>
      </p:sp>
      <p:sp>
        <p:nvSpPr>
          <p:cNvPr id="14" name="Текст 4"/>
          <p:cNvSpPr>
            <a:spLocks noGrp="1"/>
          </p:cNvSpPr>
          <p:nvPr>
            <p:ph type="body" sz="quarter" idx="13"/>
          </p:nvPr>
        </p:nvSpPr>
        <p:spPr>
          <a:xfrm>
            <a:off x="201084" y="2898160"/>
            <a:ext cx="11767717" cy="3238071"/>
          </a:xfrm>
        </p:spPr>
        <p:txBody>
          <a:bodyPr/>
          <a:lstStyle/>
          <a:p>
            <a:pPr lvl="0"/>
            <a:r>
              <a:rPr lang="ru-RU" dirty="0" smtClean="0"/>
              <a:t>Образец текста</a:t>
            </a:r>
          </a:p>
        </p:txBody>
      </p:sp>
      <p:sp>
        <p:nvSpPr>
          <p:cNvPr id="19" name="Заголовок 1"/>
          <p:cNvSpPr>
            <a:spLocks noGrp="1"/>
          </p:cNvSpPr>
          <p:nvPr>
            <p:ph type="title"/>
          </p:nvPr>
        </p:nvSpPr>
        <p:spPr>
          <a:xfrm>
            <a:off x="2209225" y="101607"/>
            <a:ext cx="9759526" cy="881385"/>
          </a:xfrm>
          <a:prstGeom prst="rect">
            <a:avLst/>
          </a:prstGeom>
        </p:spPr>
        <p:txBody>
          <a:bodyPr lIns="0" tIns="0" rIns="0" bIns="0" anchor="b" anchorCtr="0"/>
          <a:lstStyle>
            <a:lvl1pPr algn="l">
              <a:defRPr/>
            </a:lvl1pPr>
          </a:lstStyle>
          <a:p>
            <a:pPr marL="0" marR="0" lvl="0" indent="0" algn="l" defTabSz="1217011"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7" name="Текст 14"/>
          <p:cNvSpPr>
            <a:spLocks noGrp="1"/>
          </p:cNvSpPr>
          <p:nvPr>
            <p:ph type="body" sz="quarter" idx="11" hasCustomPrompt="1"/>
          </p:nvPr>
        </p:nvSpPr>
        <p:spPr>
          <a:xfrm>
            <a:off x="2209225" y="6477111"/>
            <a:ext cx="9759524" cy="292388"/>
          </a:xfrm>
        </p:spPr>
        <p:txBody>
          <a:bodyPr wrap="square" anchor="ctr" anchorCtr="0">
            <a:spAutoFit/>
          </a:bodyPr>
          <a:lstStyle>
            <a:lvl1pPr marL="0" indent="0" algn="l" defTabSz="1217011"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33667473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2209225" y="101607"/>
            <a:ext cx="9759526" cy="881385"/>
          </a:xfrm>
          <a:prstGeom prst="rect">
            <a:avLst/>
          </a:prstGeom>
        </p:spPr>
        <p:txBody>
          <a:bodyPr lIns="0" tIns="0" rIns="0" bIns="0" anchor="b" anchorCtr="0"/>
          <a:lstStyle>
            <a:lvl1pPr algn="l">
              <a:defRPr/>
            </a:lvl1pPr>
          </a:lstStyle>
          <a:p>
            <a:pPr marL="0" marR="0" lvl="0" indent="0" algn="l" defTabSz="1217011"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4" name="Текст 14"/>
          <p:cNvSpPr>
            <a:spLocks noGrp="1"/>
          </p:cNvSpPr>
          <p:nvPr>
            <p:ph type="body" sz="quarter" idx="11" hasCustomPrompt="1"/>
          </p:nvPr>
        </p:nvSpPr>
        <p:spPr>
          <a:xfrm>
            <a:off x="2209225" y="6477111"/>
            <a:ext cx="9759524" cy="292388"/>
          </a:xfrm>
        </p:spPr>
        <p:txBody>
          <a:bodyPr wrap="square" anchor="ctr" anchorCtr="0">
            <a:spAutoFit/>
          </a:bodyPr>
          <a:lstStyle>
            <a:lvl1pPr marL="0" indent="0" algn="l" defTabSz="1217011"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23340526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17" name="Текст 14"/>
          <p:cNvSpPr>
            <a:spLocks noGrp="1"/>
          </p:cNvSpPr>
          <p:nvPr>
            <p:ph type="body" sz="quarter" idx="11" hasCustomPrompt="1"/>
          </p:nvPr>
        </p:nvSpPr>
        <p:spPr>
          <a:xfrm>
            <a:off x="2209227" y="6477111"/>
            <a:ext cx="9759524" cy="292388"/>
          </a:xfrm>
        </p:spPr>
        <p:txBody>
          <a:bodyPr wrap="square" anchor="ctr" anchorCtr="0">
            <a:spAutoFit/>
          </a:bodyPr>
          <a:lstStyle>
            <a:lvl1pPr marL="0" indent="0" algn="l" defTabSz="1218193"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
        <p:nvSpPr>
          <p:cNvPr id="15" name="Текст 4"/>
          <p:cNvSpPr>
            <a:spLocks noGrp="1"/>
          </p:cNvSpPr>
          <p:nvPr>
            <p:ph type="body" sz="quarter" idx="10"/>
          </p:nvPr>
        </p:nvSpPr>
        <p:spPr>
          <a:xfrm>
            <a:off x="201050" y="1214545"/>
            <a:ext cx="11767717" cy="4950883"/>
          </a:xfrm>
        </p:spPr>
        <p:txBody>
          <a:bodyPr/>
          <a:lstStyle/>
          <a:p>
            <a:pPr lvl="0"/>
            <a:r>
              <a:rPr lang="ru-RU" dirty="0" smtClean="0"/>
              <a:t>Образец текста</a:t>
            </a:r>
          </a:p>
        </p:txBody>
      </p:sp>
      <p:sp>
        <p:nvSpPr>
          <p:cNvPr id="22" name="Заголовок 1"/>
          <p:cNvSpPr>
            <a:spLocks noGrp="1"/>
          </p:cNvSpPr>
          <p:nvPr>
            <p:ph type="title"/>
          </p:nvPr>
        </p:nvSpPr>
        <p:spPr>
          <a:xfrm>
            <a:off x="2209226" y="101607"/>
            <a:ext cx="9759526" cy="881385"/>
          </a:xfrm>
          <a:prstGeom prst="rect">
            <a:avLst/>
          </a:prstGeom>
        </p:spPr>
        <p:txBody>
          <a:bodyPr lIns="0" tIns="0" rIns="0" bIns="0" anchor="b" anchorCtr="0"/>
          <a:lstStyle>
            <a:lvl1pPr algn="l">
              <a:defRPr/>
            </a:lvl1pPr>
          </a:lstStyle>
          <a:p>
            <a:pPr marL="0" marR="0" lvl="0" indent="0" algn="l" defTabSz="1218193"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Tree>
    <p:extLst>
      <p:ext uri="{BB962C8B-B14F-4D97-AF65-F5344CB8AC3E}">
        <p14:creationId xmlns:p14="http://schemas.microsoft.com/office/powerpoint/2010/main" val="36559489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12" name="Текст 4"/>
          <p:cNvSpPr>
            <a:spLocks noGrp="1"/>
          </p:cNvSpPr>
          <p:nvPr>
            <p:ph type="body" sz="quarter" idx="10"/>
          </p:nvPr>
        </p:nvSpPr>
        <p:spPr>
          <a:xfrm>
            <a:off x="201032" y="1214545"/>
            <a:ext cx="3794194" cy="4950883"/>
          </a:xfrm>
        </p:spPr>
        <p:txBody>
          <a:bodyPr/>
          <a:lstStyle/>
          <a:p>
            <a:pPr lvl="0"/>
            <a:r>
              <a:rPr lang="ru-RU" dirty="0" smtClean="0"/>
              <a:t>Образец текста</a:t>
            </a:r>
          </a:p>
        </p:txBody>
      </p:sp>
      <p:sp>
        <p:nvSpPr>
          <p:cNvPr id="16" name="Текст 4"/>
          <p:cNvSpPr>
            <a:spLocks noGrp="1"/>
          </p:cNvSpPr>
          <p:nvPr>
            <p:ph type="body" sz="quarter" idx="13"/>
          </p:nvPr>
        </p:nvSpPr>
        <p:spPr>
          <a:xfrm>
            <a:off x="8188580" y="1214545"/>
            <a:ext cx="3780173" cy="4950883"/>
          </a:xfrm>
        </p:spPr>
        <p:txBody>
          <a:bodyPr/>
          <a:lstStyle/>
          <a:p>
            <a:pPr lvl="0"/>
            <a:r>
              <a:rPr lang="ru-RU" dirty="0" smtClean="0"/>
              <a:t>Образец текста</a:t>
            </a:r>
          </a:p>
        </p:txBody>
      </p:sp>
      <p:sp>
        <p:nvSpPr>
          <p:cNvPr id="17" name="Текст 4"/>
          <p:cNvSpPr>
            <a:spLocks noGrp="1"/>
          </p:cNvSpPr>
          <p:nvPr>
            <p:ph type="body" sz="quarter" idx="14"/>
          </p:nvPr>
        </p:nvSpPr>
        <p:spPr>
          <a:xfrm>
            <a:off x="4189732" y="1214545"/>
            <a:ext cx="3794194" cy="4950883"/>
          </a:xfrm>
        </p:spPr>
        <p:txBody>
          <a:bodyPr/>
          <a:lstStyle/>
          <a:p>
            <a:pPr lvl="0"/>
            <a:r>
              <a:rPr lang="ru-RU" dirty="0" smtClean="0"/>
              <a:t>Образец текста</a:t>
            </a:r>
          </a:p>
        </p:txBody>
      </p:sp>
      <p:sp>
        <p:nvSpPr>
          <p:cNvPr id="22" name="Заголовок 1"/>
          <p:cNvSpPr>
            <a:spLocks noGrp="1"/>
          </p:cNvSpPr>
          <p:nvPr>
            <p:ph type="title"/>
          </p:nvPr>
        </p:nvSpPr>
        <p:spPr>
          <a:xfrm>
            <a:off x="2209226" y="101607"/>
            <a:ext cx="9759526" cy="881385"/>
          </a:xfrm>
          <a:prstGeom prst="rect">
            <a:avLst/>
          </a:prstGeom>
        </p:spPr>
        <p:txBody>
          <a:bodyPr lIns="0" tIns="0" rIns="0" bIns="0" anchor="b" anchorCtr="0"/>
          <a:lstStyle>
            <a:lvl1pPr algn="l">
              <a:defRPr/>
            </a:lvl1pPr>
          </a:lstStyle>
          <a:p>
            <a:pPr marL="0" marR="0" lvl="0" indent="0" algn="l" defTabSz="1218193"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7" name="Текст 14"/>
          <p:cNvSpPr>
            <a:spLocks noGrp="1"/>
          </p:cNvSpPr>
          <p:nvPr>
            <p:ph type="body" sz="quarter" idx="11" hasCustomPrompt="1"/>
          </p:nvPr>
        </p:nvSpPr>
        <p:spPr>
          <a:xfrm>
            <a:off x="2209227" y="6477111"/>
            <a:ext cx="9759524" cy="292388"/>
          </a:xfrm>
        </p:spPr>
        <p:txBody>
          <a:bodyPr wrap="square" anchor="ctr" anchorCtr="0">
            <a:spAutoFit/>
          </a:bodyPr>
          <a:lstStyle>
            <a:lvl1pPr marL="0" indent="0" algn="l" defTabSz="1218193"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7196350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sp>
        <p:nvSpPr>
          <p:cNvPr id="13" name="Текст 4"/>
          <p:cNvSpPr>
            <a:spLocks noGrp="1"/>
          </p:cNvSpPr>
          <p:nvPr>
            <p:ph type="body" sz="quarter" idx="10"/>
          </p:nvPr>
        </p:nvSpPr>
        <p:spPr>
          <a:xfrm>
            <a:off x="201032" y="1214545"/>
            <a:ext cx="3794194" cy="4950883"/>
          </a:xfrm>
        </p:spPr>
        <p:txBody>
          <a:bodyPr/>
          <a:lstStyle/>
          <a:p>
            <a:pPr lvl="0"/>
            <a:r>
              <a:rPr lang="ru-RU" dirty="0" smtClean="0"/>
              <a:t>Образец текста</a:t>
            </a:r>
          </a:p>
        </p:txBody>
      </p:sp>
      <p:sp>
        <p:nvSpPr>
          <p:cNvPr id="14" name="Текст 4"/>
          <p:cNvSpPr>
            <a:spLocks noGrp="1"/>
          </p:cNvSpPr>
          <p:nvPr>
            <p:ph type="body" sz="quarter" idx="14"/>
          </p:nvPr>
        </p:nvSpPr>
        <p:spPr>
          <a:xfrm>
            <a:off x="4189725" y="1214545"/>
            <a:ext cx="7779024" cy="4950883"/>
          </a:xfrm>
        </p:spPr>
        <p:txBody>
          <a:bodyPr/>
          <a:lstStyle/>
          <a:p>
            <a:pPr lvl="0"/>
            <a:r>
              <a:rPr lang="ru-RU" dirty="0" smtClean="0"/>
              <a:t>Образец текста</a:t>
            </a:r>
          </a:p>
        </p:txBody>
      </p:sp>
      <p:sp>
        <p:nvSpPr>
          <p:cNvPr id="19" name="Заголовок 1"/>
          <p:cNvSpPr>
            <a:spLocks noGrp="1"/>
          </p:cNvSpPr>
          <p:nvPr>
            <p:ph type="title"/>
          </p:nvPr>
        </p:nvSpPr>
        <p:spPr>
          <a:xfrm>
            <a:off x="2209226" y="101607"/>
            <a:ext cx="9759526" cy="881385"/>
          </a:xfrm>
          <a:prstGeom prst="rect">
            <a:avLst/>
          </a:prstGeom>
        </p:spPr>
        <p:txBody>
          <a:bodyPr lIns="0" tIns="0" rIns="0" bIns="0" anchor="b" anchorCtr="0"/>
          <a:lstStyle>
            <a:lvl1pPr algn="l">
              <a:defRPr/>
            </a:lvl1pPr>
          </a:lstStyle>
          <a:p>
            <a:pPr marL="0" marR="0" lvl="0" indent="0" algn="l" defTabSz="1218193"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6" name="Текст 14"/>
          <p:cNvSpPr>
            <a:spLocks noGrp="1"/>
          </p:cNvSpPr>
          <p:nvPr>
            <p:ph type="body" sz="quarter" idx="11" hasCustomPrompt="1"/>
          </p:nvPr>
        </p:nvSpPr>
        <p:spPr>
          <a:xfrm>
            <a:off x="2209227" y="6477111"/>
            <a:ext cx="9759524" cy="292388"/>
          </a:xfrm>
        </p:spPr>
        <p:txBody>
          <a:bodyPr wrap="square" anchor="ctr" anchorCtr="0">
            <a:spAutoFit/>
          </a:bodyPr>
          <a:lstStyle>
            <a:lvl1pPr marL="0" indent="0" algn="l" defTabSz="1218193"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3402718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12" name="Текст 4"/>
          <p:cNvSpPr>
            <a:spLocks noGrp="1"/>
          </p:cNvSpPr>
          <p:nvPr>
            <p:ph type="body" sz="quarter" idx="10"/>
          </p:nvPr>
        </p:nvSpPr>
        <p:spPr>
          <a:xfrm>
            <a:off x="201032" y="1214545"/>
            <a:ext cx="3794194" cy="4950883"/>
          </a:xfrm>
        </p:spPr>
        <p:txBody>
          <a:bodyPr/>
          <a:lstStyle/>
          <a:p>
            <a:pPr lvl="0"/>
            <a:r>
              <a:rPr lang="ru-RU" dirty="0" smtClean="0"/>
              <a:t>Образец текста</a:t>
            </a:r>
          </a:p>
        </p:txBody>
      </p:sp>
      <p:sp>
        <p:nvSpPr>
          <p:cNvPr id="16" name="Текст 4"/>
          <p:cNvSpPr>
            <a:spLocks noGrp="1"/>
          </p:cNvSpPr>
          <p:nvPr>
            <p:ph type="body" sz="quarter" idx="13"/>
          </p:nvPr>
        </p:nvSpPr>
        <p:spPr>
          <a:xfrm>
            <a:off x="8188577" y="1214545"/>
            <a:ext cx="3780173" cy="4950883"/>
          </a:xfrm>
        </p:spPr>
        <p:txBody>
          <a:bodyPr/>
          <a:lstStyle/>
          <a:p>
            <a:pPr lvl="0"/>
            <a:r>
              <a:rPr lang="ru-RU" dirty="0" smtClean="0"/>
              <a:t>Образец текста</a:t>
            </a:r>
          </a:p>
        </p:txBody>
      </p:sp>
      <p:sp>
        <p:nvSpPr>
          <p:cNvPr id="17" name="Текст 4"/>
          <p:cNvSpPr>
            <a:spLocks noGrp="1"/>
          </p:cNvSpPr>
          <p:nvPr>
            <p:ph type="body" sz="quarter" idx="14"/>
          </p:nvPr>
        </p:nvSpPr>
        <p:spPr>
          <a:xfrm>
            <a:off x="4189725" y="1214545"/>
            <a:ext cx="3794194" cy="4950883"/>
          </a:xfrm>
        </p:spPr>
        <p:txBody>
          <a:bodyPr/>
          <a:lstStyle/>
          <a:p>
            <a:pPr lvl="0"/>
            <a:r>
              <a:rPr lang="ru-RU" dirty="0" smtClean="0"/>
              <a:t>Образец текста</a:t>
            </a:r>
          </a:p>
        </p:txBody>
      </p:sp>
      <p:sp>
        <p:nvSpPr>
          <p:cNvPr id="7" name="Заголовок 1"/>
          <p:cNvSpPr>
            <a:spLocks noGrp="1"/>
          </p:cNvSpPr>
          <p:nvPr>
            <p:ph type="title"/>
          </p:nvPr>
        </p:nvSpPr>
        <p:spPr>
          <a:xfrm>
            <a:off x="2265013" y="1"/>
            <a:ext cx="9703738" cy="982984"/>
          </a:xfrm>
          <a:prstGeom prst="rect">
            <a:avLst/>
          </a:prstGeom>
        </p:spPr>
        <p:txBody>
          <a:bodyPr lIns="0" tIns="0" rIns="0" bIns="0" anchor="b" anchorCtr="0"/>
          <a:lstStyle>
            <a:lvl1pPr algn="l">
              <a:defRPr/>
            </a:lvl1pPr>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8"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11" name="Текст 4"/>
          <p:cNvSpPr>
            <a:spLocks noGrp="1"/>
          </p:cNvSpPr>
          <p:nvPr>
            <p:ph type="body" sz="quarter" idx="10"/>
          </p:nvPr>
        </p:nvSpPr>
        <p:spPr>
          <a:xfrm>
            <a:off x="201050" y="1214548"/>
            <a:ext cx="11767717" cy="1549823"/>
          </a:xfrm>
        </p:spPr>
        <p:txBody>
          <a:bodyPr/>
          <a:lstStyle/>
          <a:p>
            <a:pPr lvl="0"/>
            <a:r>
              <a:rPr lang="ru-RU" dirty="0" smtClean="0"/>
              <a:t>Образец текста</a:t>
            </a:r>
          </a:p>
        </p:txBody>
      </p:sp>
      <p:sp>
        <p:nvSpPr>
          <p:cNvPr id="14" name="Текст 4"/>
          <p:cNvSpPr>
            <a:spLocks noGrp="1"/>
          </p:cNvSpPr>
          <p:nvPr>
            <p:ph type="body" sz="quarter" idx="13"/>
          </p:nvPr>
        </p:nvSpPr>
        <p:spPr>
          <a:xfrm>
            <a:off x="201050" y="2898160"/>
            <a:ext cx="11767717" cy="3238071"/>
          </a:xfrm>
        </p:spPr>
        <p:txBody>
          <a:bodyPr/>
          <a:lstStyle/>
          <a:p>
            <a:pPr lvl="0"/>
            <a:r>
              <a:rPr lang="ru-RU" dirty="0" smtClean="0"/>
              <a:t>Образец текста</a:t>
            </a:r>
          </a:p>
        </p:txBody>
      </p:sp>
      <p:sp>
        <p:nvSpPr>
          <p:cNvPr id="19" name="Заголовок 1"/>
          <p:cNvSpPr>
            <a:spLocks noGrp="1"/>
          </p:cNvSpPr>
          <p:nvPr>
            <p:ph type="title"/>
          </p:nvPr>
        </p:nvSpPr>
        <p:spPr>
          <a:xfrm>
            <a:off x="2209226" y="101607"/>
            <a:ext cx="9759526" cy="881385"/>
          </a:xfrm>
          <a:prstGeom prst="rect">
            <a:avLst/>
          </a:prstGeom>
        </p:spPr>
        <p:txBody>
          <a:bodyPr lIns="0" tIns="0" rIns="0" bIns="0" anchor="b" anchorCtr="0"/>
          <a:lstStyle>
            <a:lvl1pPr algn="l">
              <a:defRPr/>
            </a:lvl1pPr>
          </a:lstStyle>
          <a:p>
            <a:pPr marL="0" marR="0" lvl="0" indent="0" algn="l" defTabSz="1218193"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7" name="Текст 14"/>
          <p:cNvSpPr>
            <a:spLocks noGrp="1"/>
          </p:cNvSpPr>
          <p:nvPr>
            <p:ph type="body" sz="quarter" idx="11" hasCustomPrompt="1"/>
          </p:nvPr>
        </p:nvSpPr>
        <p:spPr>
          <a:xfrm>
            <a:off x="2209227" y="6477111"/>
            <a:ext cx="9759524" cy="292388"/>
          </a:xfrm>
        </p:spPr>
        <p:txBody>
          <a:bodyPr wrap="square" anchor="ctr" anchorCtr="0">
            <a:spAutoFit/>
          </a:bodyPr>
          <a:lstStyle>
            <a:lvl1pPr marL="0" indent="0" algn="l" defTabSz="1218193"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16155540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2209226" y="101607"/>
            <a:ext cx="9759526" cy="881385"/>
          </a:xfrm>
          <a:prstGeom prst="rect">
            <a:avLst/>
          </a:prstGeom>
        </p:spPr>
        <p:txBody>
          <a:bodyPr lIns="0" tIns="0" rIns="0" bIns="0" anchor="b" anchorCtr="0"/>
          <a:lstStyle>
            <a:lvl1pPr algn="l">
              <a:defRPr/>
            </a:lvl1pPr>
          </a:lstStyle>
          <a:p>
            <a:pPr marL="0" marR="0" lvl="0" indent="0" algn="l" defTabSz="1218193"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4" name="Текст 14"/>
          <p:cNvSpPr>
            <a:spLocks noGrp="1"/>
          </p:cNvSpPr>
          <p:nvPr>
            <p:ph type="body" sz="quarter" idx="11" hasCustomPrompt="1"/>
          </p:nvPr>
        </p:nvSpPr>
        <p:spPr>
          <a:xfrm>
            <a:off x="2209227" y="6477111"/>
            <a:ext cx="9759524" cy="292388"/>
          </a:xfrm>
        </p:spPr>
        <p:txBody>
          <a:bodyPr wrap="square" anchor="ctr" anchorCtr="0">
            <a:spAutoFit/>
          </a:bodyPr>
          <a:lstStyle>
            <a:lvl1pPr marL="0" indent="0" algn="l" defTabSz="1218193"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26672839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17" name="Текст 14"/>
          <p:cNvSpPr>
            <a:spLocks noGrp="1"/>
          </p:cNvSpPr>
          <p:nvPr>
            <p:ph type="body" sz="quarter" idx="11" hasCustomPrompt="1"/>
          </p:nvPr>
        </p:nvSpPr>
        <p:spPr>
          <a:xfrm>
            <a:off x="2209227" y="6477111"/>
            <a:ext cx="9759524" cy="292388"/>
          </a:xfrm>
        </p:spPr>
        <p:txBody>
          <a:bodyPr wrap="square" anchor="ctr" anchorCtr="0">
            <a:spAutoFit/>
          </a:bodyPr>
          <a:lstStyle>
            <a:lvl1pPr marL="0" indent="0" algn="l" defTabSz="1218649"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
        <p:nvSpPr>
          <p:cNvPr id="15" name="Текст 4"/>
          <p:cNvSpPr>
            <a:spLocks noGrp="1"/>
          </p:cNvSpPr>
          <p:nvPr>
            <p:ph type="body" sz="quarter" idx="10"/>
          </p:nvPr>
        </p:nvSpPr>
        <p:spPr>
          <a:xfrm>
            <a:off x="201038" y="1214545"/>
            <a:ext cx="11767717" cy="4950883"/>
          </a:xfrm>
        </p:spPr>
        <p:txBody>
          <a:bodyPr/>
          <a:lstStyle/>
          <a:p>
            <a:pPr lvl="0"/>
            <a:r>
              <a:rPr lang="ru-RU" dirty="0" smtClean="0"/>
              <a:t>Образец текста</a:t>
            </a:r>
          </a:p>
        </p:txBody>
      </p:sp>
      <p:sp>
        <p:nvSpPr>
          <p:cNvPr id="22" name="Заголовок 1"/>
          <p:cNvSpPr>
            <a:spLocks noGrp="1"/>
          </p:cNvSpPr>
          <p:nvPr>
            <p:ph type="title"/>
          </p:nvPr>
        </p:nvSpPr>
        <p:spPr>
          <a:xfrm>
            <a:off x="2209226" y="101605"/>
            <a:ext cx="9759526" cy="881385"/>
          </a:xfrm>
          <a:prstGeom prst="rect">
            <a:avLst/>
          </a:prstGeom>
        </p:spPr>
        <p:txBody>
          <a:bodyPr lIns="0" tIns="0" rIns="0" bIns="0" anchor="b" anchorCtr="0"/>
          <a:lstStyle>
            <a:lvl1pPr algn="l">
              <a:defRPr/>
            </a:lvl1pPr>
          </a:lstStyle>
          <a:p>
            <a:pPr marL="0" marR="0" lvl="0" indent="0" algn="l" defTabSz="1218649"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Tree>
    <p:extLst>
      <p:ext uri="{BB962C8B-B14F-4D97-AF65-F5344CB8AC3E}">
        <p14:creationId xmlns:p14="http://schemas.microsoft.com/office/powerpoint/2010/main" val="32731143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12" name="Текст 4"/>
          <p:cNvSpPr>
            <a:spLocks noGrp="1"/>
          </p:cNvSpPr>
          <p:nvPr>
            <p:ph type="body" sz="quarter" idx="10"/>
          </p:nvPr>
        </p:nvSpPr>
        <p:spPr>
          <a:xfrm>
            <a:off x="201032" y="1214545"/>
            <a:ext cx="3794194" cy="4950883"/>
          </a:xfrm>
        </p:spPr>
        <p:txBody>
          <a:bodyPr/>
          <a:lstStyle/>
          <a:p>
            <a:pPr lvl="0"/>
            <a:r>
              <a:rPr lang="ru-RU" dirty="0" smtClean="0"/>
              <a:t>Образец текста</a:t>
            </a:r>
          </a:p>
        </p:txBody>
      </p:sp>
      <p:sp>
        <p:nvSpPr>
          <p:cNvPr id="16" name="Текст 4"/>
          <p:cNvSpPr>
            <a:spLocks noGrp="1"/>
          </p:cNvSpPr>
          <p:nvPr>
            <p:ph type="body" sz="quarter" idx="13"/>
          </p:nvPr>
        </p:nvSpPr>
        <p:spPr>
          <a:xfrm>
            <a:off x="8188579" y="1214545"/>
            <a:ext cx="3780173" cy="4950883"/>
          </a:xfrm>
        </p:spPr>
        <p:txBody>
          <a:bodyPr/>
          <a:lstStyle/>
          <a:p>
            <a:pPr lvl="0"/>
            <a:r>
              <a:rPr lang="ru-RU" dirty="0" smtClean="0"/>
              <a:t>Образец текста</a:t>
            </a:r>
          </a:p>
        </p:txBody>
      </p:sp>
      <p:sp>
        <p:nvSpPr>
          <p:cNvPr id="17" name="Текст 4"/>
          <p:cNvSpPr>
            <a:spLocks noGrp="1"/>
          </p:cNvSpPr>
          <p:nvPr>
            <p:ph type="body" sz="quarter" idx="14"/>
          </p:nvPr>
        </p:nvSpPr>
        <p:spPr>
          <a:xfrm>
            <a:off x="4189731" y="1214545"/>
            <a:ext cx="3794194" cy="4950883"/>
          </a:xfrm>
        </p:spPr>
        <p:txBody>
          <a:bodyPr/>
          <a:lstStyle/>
          <a:p>
            <a:pPr lvl="0"/>
            <a:r>
              <a:rPr lang="ru-RU" dirty="0" smtClean="0"/>
              <a:t>Образец текста</a:t>
            </a:r>
          </a:p>
        </p:txBody>
      </p:sp>
      <p:sp>
        <p:nvSpPr>
          <p:cNvPr id="22" name="Заголовок 1"/>
          <p:cNvSpPr>
            <a:spLocks noGrp="1"/>
          </p:cNvSpPr>
          <p:nvPr>
            <p:ph type="title"/>
          </p:nvPr>
        </p:nvSpPr>
        <p:spPr>
          <a:xfrm>
            <a:off x="2209226" y="101605"/>
            <a:ext cx="9759526" cy="881385"/>
          </a:xfrm>
          <a:prstGeom prst="rect">
            <a:avLst/>
          </a:prstGeom>
        </p:spPr>
        <p:txBody>
          <a:bodyPr lIns="0" tIns="0" rIns="0" bIns="0" anchor="b" anchorCtr="0"/>
          <a:lstStyle>
            <a:lvl1pPr algn="l">
              <a:defRPr/>
            </a:lvl1pPr>
          </a:lstStyle>
          <a:p>
            <a:pPr marL="0" marR="0" lvl="0" indent="0" algn="l" defTabSz="1218649"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7" name="Текст 14"/>
          <p:cNvSpPr>
            <a:spLocks noGrp="1"/>
          </p:cNvSpPr>
          <p:nvPr>
            <p:ph type="body" sz="quarter" idx="11" hasCustomPrompt="1"/>
          </p:nvPr>
        </p:nvSpPr>
        <p:spPr>
          <a:xfrm>
            <a:off x="2209227" y="6477111"/>
            <a:ext cx="9759524" cy="292388"/>
          </a:xfrm>
        </p:spPr>
        <p:txBody>
          <a:bodyPr wrap="square" anchor="ctr" anchorCtr="0">
            <a:spAutoFit/>
          </a:bodyPr>
          <a:lstStyle>
            <a:lvl1pPr marL="0" indent="0" algn="l" defTabSz="1218649"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35496946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sp>
        <p:nvSpPr>
          <p:cNvPr id="13" name="Текст 4"/>
          <p:cNvSpPr>
            <a:spLocks noGrp="1"/>
          </p:cNvSpPr>
          <p:nvPr>
            <p:ph type="body" sz="quarter" idx="10"/>
          </p:nvPr>
        </p:nvSpPr>
        <p:spPr>
          <a:xfrm>
            <a:off x="201032" y="1214545"/>
            <a:ext cx="3794194" cy="4950883"/>
          </a:xfrm>
        </p:spPr>
        <p:txBody>
          <a:bodyPr/>
          <a:lstStyle/>
          <a:p>
            <a:pPr lvl="0"/>
            <a:r>
              <a:rPr lang="ru-RU" dirty="0" smtClean="0"/>
              <a:t>Образец текста</a:t>
            </a:r>
          </a:p>
        </p:txBody>
      </p:sp>
      <p:sp>
        <p:nvSpPr>
          <p:cNvPr id="14" name="Текст 4"/>
          <p:cNvSpPr>
            <a:spLocks noGrp="1"/>
          </p:cNvSpPr>
          <p:nvPr>
            <p:ph type="body" sz="quarter" idx="14"/>
          </p:nvPr>
        </p:nvSpPr>
        <p:spPr>
          <a:xfrm>
            <a:off x="4189725" y="1214545"/>
            <a:ext cx="7779024" cy="4950883"/>
          </a:xfrm>
        </p:spPr>
        <p:txBody>
          <a:bodyPr/>
          <a:lstStyle/>
          <a:p>
            <a:pPr lvl="0"/>
            <a:r>
              <a:rPr lang="ru-RU" dirty="0" smtClean="0"/>
              <a:t>Образец текста</a:t>
            </a:r>
          </a:p>
        </p:txBody>
      </p:sp>
      <p:sp>
        <p:nvSpPr>
          <p:cNvPr id="19" name="Заголовок 1"/>
          <p:cNvSpPr>
            <a:spLocks noGrp="1"/>
          </p:cNvSpPr>
          <p:nvPr>
            <p:ph type="title"/>
          </p:nvPr>
        </p:nvSpPr>
        <p:spPr>
          <a:xfrm>
            <a:off x="2209226" y="101605"/>
            <a:ext cx="9759526" cy="881385"/>
          </a:xfrm>
          <a:prstGeom prst="rect">
            <a:avLst/>
          </a:prstGeom>
        </p:spPr>
        <p:txBody>
          <a:bodyPr lIns="0" tIns="0" rIns="0" bIns="0" anchor="b" anchorCtr="0"/>
          <a:lstStyle>
            <a:lvl1pPr algn="l">
              <a:defRPr/>
            </a:lvl1pPr>
          </a:lstStyle>
          <a:p>
            <a:pPr marL="0" marR="0" lvl="0" indent="0" algn="l" defTabSz="1218649"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6" name="Текст 14"/>
          <p:cNvSpPr>
            <a:spLocks noGrp="1"/>
          </p:cNvSpPr>
          <p:nvPr>
            <p:ph type="body" sz="quarter" idx="11" hasCustomPrompt="1"/>
          </p:nvPr>
        </p:nvSpPr>
        <p:spPr>
          <a:xfrm>
            <a:off x="2209227" y="6477111"/>
            <a:ext cx="9759524" cy="292388"/>
          </a:xfrm>
        </p:spPr>
        <p:txBody>
          <a:bodyPr wrap="square" anchor="ctr" anchorCtr="0">
            <a:spAutoFit/>
          </a:bodyPr>
          <a:lstStyle>
            <a:lvl1pPr marL="0" indent="0" algn="l" defTabSz="1218649"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20265441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11" name="Текст 4"/>
          <p:cNvSpPr>
            <a:spLocks noGrp="1"/>
          </p:cNvSpPr>
          <p:nvPr>
            <p:ph type="body" sz="quarter" idx="10"/>
          </p:nvPr>
        </p:nvSpPr>
        <p:spPr>
          <a:xfrm>
            <a:off x="201038" y="1214548"/>
            <a:ext cx="11767717" cy="1549823"/>
          </a:xfrm>
        </p:spPr>
        <p:txBody>
          <a:bodyPr/>
          <a:lstStyle/>
          <a:p>
            <a:pPr lvl="0"/>
            <a:r>
              <a:rPr lang="ru-RU" dirty="0" smtClean="0"/>
              <a:t>Образец текста</a:t>
            </a:r>
          </a:p>
        </p:txBody>
      </p:sp>
      <p:sp>
        <p:nvSpPr>
          <p:cNvPr id="14" name="Текст 4"/>
          <p:cNvSpPr>
            <a:spLocks noGrp="1"/>
          </p:cNvSpPr>
          <p:nvPr>
            <p:ph type="body" sz="quarter" idx="13"/>
          </p:nvPr>
        </p:nvSpPr>
        <p:spPr>
          <a:xfrm>
            <a:off x="201038" y="2898153"/>
            <a:ext cx="11767717" cy="3238071"/>
          </a:xfrm>
        </p:spPr>
        <p:txBody>
          <a:bodyPr/>
          <a:lstStyle/>
          <a:p>
            <a:pPr lvl="0"/>
            <a:r>
              <a:rPr lang="ru-RU" dirty="0" smtClean="0"/>
              <a:t>Образец текста</a:t>
            </a:r>
          </a:p>
        </p:txBody>
      </p:sp>
      <p:sp>
        <p:nvSpPr>
          <p:cNvPr id="19" name="Заголовок 1"/>
          <p:cNvSpPr>
            <a:spLocks noGrp="1"/>
          </p:cNvSpPr>
          <p:nvPr>
            <p:ph type="title"/>
          </p:nvPr>
        </p:nvSpPr>
        <p:spPr>
          <a:xfrm>
            <a:off x="2209226" y="101605"/>
            <a:ext cx="9759526" cy="881385"/>
          </a:xfrm>
          <a:prstGeom prst="rect">
            <a:avLst/>
          </a:prstGeom>
        </p:spPr>
        <p:txBody>
          <a:bodyPr lIns="0" tIns="0" rIns="0" bIns="0" anchor="b" anchorCtr="0"/>
          <a:lstStyle>
            <a:lvl1pPr algn="l">
              <a:defRPr/>
            </a:lvl1pPr>
          </a:lstStyle>
          <a:p>
            <a:pPr marL="0" marR="0" lvl="0" indent="0" algn="l" defTabSz="1218649"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7" name="Текст 14"/>
          <p:cNvSpPr>
            <a:spLocks noGrp="1"/>
          </p:cNvSpPr>
          <p:nvPr>
            <p:ph type="body" sz="quarter" idx="11" hasCustomPrompt="1"/>
          </p:nvPr>
        </p:nvSpPr>
        <p:spPr>
          <a:xfrm>
            <a:off x="2209227" y="6477111"/>
            <a:ext cx="9759524" cy="292388"/>
          </a:xfrm>
        </p:spPr>
        <p:txBody>
          <a:bodyPr wrap="square" anchor="ctr" anchorCtr="0">
            <a:spAutoFit/>
          </a:bodyPr>
          <a:lstStyle>
            <a:lvl1pPr marL="0" indent="0" algn="l" defTabSz="1218649"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38463757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2209226" y="101605"/>
            <a:ext cx="9759526" cy="881385"/>
          </a:xfrm>
          <a:prstGeom prst="rect">
            <a:avLst/>
          </a:prstGeom>
        </p:spPr>
        <p:txBody>
          <a:bodyPr lIns="0" tIns="0" rIns="0" bIns="0" anchor="b" anchorCtr="0"/>
          <a:lstStyle>
            <a:lvl1pPr algn="l">
              <a:defRPr/>
            </a:lvl1pPr>
          </a:lstStyle>
          <a:p>
            <a:pPr marL="0" marR="0" lvl="0" indent="0" algn="l" defTabSz="1218649"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4" name="Текст 14"/>
          <p:cNvSpPr>
            <a:spLocks noGrp="1"/>
          </p:cNvSpPr>
          <p:nvPr>
            <p:ph type="body" sz="quarter" idx="11" hasCustomPrompt="1"/>
          </p:nvPr>
        </p:nvSpPr>
        <p:spPr>
          <a:xfrm>
            <a:off x="2209227" y="6477111"/>
            <a:ext cx="9759524" cy="292388"/>
          </a:xfrm>
        </p:spPr>
        <p:txBody>
          <a:bodyPr wrap="square" anchor="ctr" anchorCtr="0">
            <a:spAutoFit/>
          </a:bodyPr>
          <a:lstStyle>
            <a:lvl1pPr marL="0" indent="0" algn="l" defTabSz="1218649"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41323725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17" name="Текст 14"/>
          <p:cNvSpPr>
            <a:spLocks noGrp="1"/>
          </p:cNvSpPr>
          <p:nvPr>
            <p:ph type="body" sz="quarter" idx="11" hasCustomPrompt="1"/>
          </p:nvPr>
        </p:nvSpPr>
        <p:spPr>
          <a:xfrm>
            <a:off x="2209225" y="6477110"/>
            <a:ext cx="9759524" cy="292388"/>
          </a:xfrm>
        </p:spPr>
        <p:txBody>
          <a:bodyPr wrap="square" anchor="ctr" anchorCtr="0">
            <a:spAutoFit/>
          </a:bodyPr>
          <a:lstStyle>
            <a:lvl1pPr marL="0" indent="0" algn="l" defTabSz="1218936"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
        <p:nvSpPr>
          <p:cNvPr id="15" name="Текст 4"/>
          <p:cNvSpPr>
            <a:spLocks noGrp="1"/>
          </p:cNvSpPr>
          <p:nvPr>
            <p:ph type="body" sz="quarter" idx="10"/>
          </p:nvPr>
        </p:nvSpPr>
        <p:spPr>
          <a:xfrm>
            <a:off x="201034" y="1214545"/>
            <a:ext cx="11767717" cy="4950883"/>
          </a:xfrm>
        </p:spPr>
        <p:txBody>
          <a:bodyPr/>
          <a:lstStyle/>
          <a:p>
            <a:pPr lvl="0"/>
            <a:r>
              <a:rPr lang="ru-RU" dirty="0" smtClean="0"/>
              <a:t>Образец текста</a:t>
            </a:r>
          </a:p>
        </p:txBody>
      </p:sp>
      <p:sp>
        <p:nvSpPr>
          <p:cNvPr id="22" name="Заголовок 1"/>
          <p:cNvSpPr>
            <a:spLocks noGrp="1"/>
          </p:cNvSpPr>
          <p:nvPr>
            <p:ph type="title"/>
          </p:nvPr>
        </p:nvSpPr>
        <p:spPr>
          <a:xfrm>
            <a:off x="2209225" y="101601"/>
            <a:ext cx="9759526" cy="881385"/>
          </a:xfrm>
          <a:prstGeom prst="rect">
            <a:avLst/>
          </a:prstGeom>
        </p:spPr>
        <p:txBody>
          <a:bodyPr lIns="0" tIns="0" rIns="0" bIns="0" anchor="b" anchorCtr="0"/>
          <a:lstStyle>
            <a:lvl1pPr algn="l">
              <a:defRPr/>
            </a:lvl1pPr>
          </a:lstStyle>
          <a:p>
            <a:pPr marL="0" marR="0" lvl="0" indent="0" algn="l" defTabSz="1218936"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Tree>
    <p:extLst>
      <p:ext uri="{BB962C8B-B14F-4D97-AF65-F5344CB8AC3E}">
        <p14:creationId xmlns:p14="http://schemas.microsoft.com/office/powerpoint/2010/main" val="32035089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12" name="Текст 4"/>
          <p:cNvSpPr>
            <a:spLocks noGrp="1"/>
          </p:cNvSpPr>
          <p:nvPr>
            <p:ph type="body" sz="quarter" idx="10"/>
          </p:nvPr>
        </p:nvSpPr>
        <p:spPr>
          <a:xfrm>
            <a:off x="201032" y="1214545"/>
            <a:ext cx="3794194" cy="4950883"/>
          </a:xfrm>
        </p:spPr>
        <p:txBody>
          <a:bodyPr/>
          <a:lstStyle/>
          <a:p>
            <a:pPr lvl="0"/>
            <a:r>
              <a:rPr lang="ru-RU" dirty="0" smtClean="0"/>
              <a:t>Образец текста</a:t>
            </a:r>
          </a:p>
        </p:txBody>
      </p:sp>
      <p:sp>
        <p:nvSpPr>
          <p:cNvPr id="16" name="Текст 4"/>
          <p:cNvSpPr>
            <a:spLocks noGrp="1"/>
          </p:cNvSpPr>
          <p:nvPr>
            <p:ph type="body" sz="quarter" idx="13"/>
          </p:nvPr>
        </p:nvSpPr>
        <p:spPr>
          <a:xfrm>
            <a:off x="8188577" y="1214545"/>
            <a:ext cx="3780173" cy="4950883"/>
          </a:xfrm>
        </p:spPr>
        <p:txBody>
          <a:bodyPr/>
          <a:lstStyle/>
          <a:p>
            <a:pPr lvl="0"/>
            <a:r>
              <a:rPr lang="ru-RU" dirty="0" smtClean="0"/>
              <a:t>Образец текста</a:t>
            </a:r>
          </a:p>
        </p:txBody>
      </p:sp>
      <p:sp>
        <p:nvSpPr>
          <p:cNvPr id="17" name="Текст 4"/>
          <p:cNvSpPr>
            <a:spLocks noGrp="1"/>
          </p:cNvSpPr>
          <p:nvPr>
            <p:ph type="body" sz="quarter" idx="14"/>
          </p:nvPr>
        </p:nvSpPr>
        <p:spPr>
          <a:xfrm>
            <a:off x="4189725" y="1214545"/>
            <a:ext cx="3794194" cy="4950883"/>
          </a:xfrm>
        </p:spPr>
        <p:txBody>
          <a:bodyPr/>
          <a:lstStyle/>
          <a:p>
            <a:pPr lvl="0"/>
            <a:r>
              <a:rPr lang="ru-RU" dirty="0" smtClean="0"/>
              <a:t>Образец текста</a:t>
            </a:r>
          </a:p>
        </p:txBody>
      </p:sp>
      <p:sp>
        <p:nvSpPr>
          <p:cNvPr id="22" name="Заголовок 1"/>
          <p:cNvSpPr>
            <a:spLocks noGrp="1"/>
          </p:cNvSpPr>
          <p:nvPr>
            <p:ph type="title"/>
          </p:nvPr>
        </p:nvSpPr>
        <p:spPr>
          <a:xfrm>
            <a:off x="2209225" y="101601"/>
            <a:ext cx="9759526" cy="881385"/>
          </a:xfrm>
          <a:prstGeom prst="rect">
            <a:avLst/>
          </a:prstGeom>
        </p:spPr>
        <p:txBody>
          <a:bodyPr lIns="0" tIns="0" rIns="0" bIns="0" anchor="b" anchorCtr="0"/>
          <a:lstStyle>
            <a:lvl1pPr algn="l">
              <a:defRPr/>
            </a:lvl1pPr>
          </a:lstStyle>
          <a:p>
            <a:pPr marL="0" marR="0" lvl="0" indent="0" algn="l" defTabSz="1218936"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7" name="Текст 14"/>
          <p:cNvSpPr>
            <a:spLocks noGrp="1"/>
          </p:cNvSpPr>
          <p:nvPr>
            <p:ph type="body" sz="quarter" idx="11" hasCustomPrompt="1"/>
          </p:nvPr>
        </p:nvSpPr>
        <p:spPr>
          <a:xfrm>
            <a:off x="2209225" y="6477110"/>
            <a:ext cx="9759524" cy="292388"/>
          </a:xfrm>
        </p:spPr>
        <p:txBody>
          <a:bodyPr wrap="square" anchor="ctr" anchorCtr="0">
            <a:spAutoFit/>
          </a:bodyPr>
          <a:lstStyle>
            <a:lvl1pPr marL="0" indent="0" algn="l" defTabSz="1218936"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10259491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sp>
        <p:nvSpPr>
          <p:cNvPr id="13" name="Текст 4"/>
          <p:cNvSpPr>
            <a:spLocks noGrp="1"/>
          </p:cNvSpPr>
          <p:nvPr>
            <p:ph type="body" sz="quarter" idx="10"/>
          </p:nvPr>
        </p:nvSpPr>
        <p:spPr>
          <a:xfrm>
            <a:off x="201032" y="1214545"/>
            <a:ext cx="3794194" cy="4950883"/>
          </a:xfrm>
        </p:spPr>
        <p:txBody>
          <a:bodyPr/>
          <a:lstStyle/>
          <a:p>
            <a:pPr lvl="0"/>
            <a:r>
              <a:rPr lang="ru-RU" dirty="0" smtClean="0"/>
              <a:t>Образец текста</a:t>
            </a:r>
          </a:p>
        </p:txBody>
      </p:sp>
      <p:sp>
        <p:nvSpPr>
          <p:cNvPr id="14" name="Текст 4"/>
          <p:cNvSpPr>
            <a:spLocks noGrp="1"/>
          </p:cNvSpPr>
          <p:nvPr>
            <p:ph type="body" sz="quarter" idx="14"/>
          </p:nvPr>
        </p:nvSpPr>
        <p:spPr>
          <a:xfrm>
            <a:off x="4189725" y="1214545"/>
            <a:ext cx="7779024" cy="4950883"/>
          </a:xfrm>
        </p:spPr>
        <p:txBody>
          <a:bodyPr/>
          <a:lstStyle/>
          <a:p>
            <a:pPr lvl="0"/>
            <a:r>
              <a:rPr lang="ru-RU" dirty="0" smtClean="0"/>
              <a:t>Образец текста</a:t>
            </a:r>
          </a:p>
        </p:txBody>
      </p:sp>
      <p:sp>
        <p:nvSpPr>
          <p:cNvPr id="19" name="Заголовок 1"/>
          <p:cNvSpPr>
            <a:spLocks noGrp="1"/>
          </p:cNvSpPr>
          <p:nvPr>
            <p:ph type="title"/>
          </p:nvPr>
        </p:nvSpPr>
        <p:spPr>
          <a:xfrm>
            <a:off x="2209225" y="101601"/>
            <a:ext cx="9759526" cy="881385"/>
          </a:xfrm>
          <a:prstGeom prst="rect">
            <a:avLst/>
          </a:prstGeom>
        </p:spPr>
        <p:txBody>
          <a:bodyPr lIns="0" tIns="0" rIns="0" bIns="0" anchor="b" anchorCtr="0"/>
          <a:lstStyle>
            <a:lvl1pPr algn="l">
              <a:defRPr/>
            </a:lvl1pPr>
          </a:lstStyle>
          <a:p>
            <a:pPr marL="0" marR="0" lvl="0" indent="0" algn="l" defTabSz="1218936"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6" name="Текст 14"/>
          <p:cNvSpPr>
            <a:spLocks noGrp="1"/>
          </p:cNvSpPr>
          <p:nvPr>
            <p:ph type="body" sz="quarter" idx="11" hasCustomPrompt="1"/>
          </p:nvPr>
        </p:nvSpPr>
        <p:spPr>
          <a:xfrm>
            <a:off x="2209225" y="6477110"/>
            <a:ext cx="9759524" cy="292388"/>
          </a:xfrm>
        </p:spPr>
        <p:txBody>
          <a:bodyPr wrap="square" anchor="ctr" anchorCtr="0">
            <a:spAutoFit/>
          </a:bodyPr>
          <a:lstStyle>
            <a:lvl1pPr marL="0" indent="0" algn="l" defTabSz="1218936"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167520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sp>
        <p:nvSpPr>
          <p:cNvPr id="13" name="Текст 4"/>
          <p:cNvSpPr>
            <a:spLocks noGrp="1"/>
          </p:cNvSpPr>
          <p:nvPr>
            <p:ph type="body" sz="quarter" idx="10"/>
          </p:nvPr>
        </p:nvSpPr>
        <p:spPr>
          <a:xfrm>
            <a:off x="201032" y="1214545"/>
            <a:ext cx="3794194" cy="4950883"/>
          </a:xfrm>
        </p:spPr>
        <p:txBody>
          <a:bodyPr/>
          <a:lstStyle/>
          <a:p>
            <a:pPr lvl="0"/>
            <a:r>
              <a:rPr lang="ru-RU" dirty="0" smtClean="0"/>
              <a:t>Образец текста</a:t>
            </a:r>
          </a:p>
        </p:txBody>
      </p:sp>
      <p:sp>
        <p:nvSpPr>
          <p:cNvPr id="14" name="Текст 4"/>
          <p:cNvSpPr>
            <a:spLocks noGrp="1"/>
          </p:cNvSpPr>
          <p:nvPr>
            <p:ph type="body" sz="quarter" idx="14"/>
          </p:nvPr>
        </p:nvSpPr>
        <p:spPr>
          <a:xfrm>
            <a:off x="4189725" y="1214545"/>
            <a:ext cx="7779024" cy="4950883"/>
          </a:xfrm>
        </p:spPr>
        <p:txBody>
          <a:bodyPr/>
          <a:lstStyle/>
          <a:p>
            <a:pPr lvl="0"/>
            <a:r>
              <a:rPr lang="ru-RU" dirty="0" smtClean="0"/>
              <a:t>Образец текста</a:t>
            </a:r>
          </a:p>
        </p:txBody>
      </p:sp>
      <p:sp>
        <p:nvSpPr>
          <p:cNvPr id="6" name="Заголовок 1"/>
          <p:cNvSpPr>
            <a:spLocks noGrp="1"/>
          </p:cNvSpPr>
          <p:nvPr>
            <p:ph type="title"/>
          </p:nvPr>
        </p:nvSpPr>
        <p:spPr>
          <a:xfrm>
            <a:off x="2265013" y="1"/>
            <a:ext cx="9703738" cy="982984"/>
          </a:xfrm>
          <a:prstGeom prst="rect">
            <a:avLst/>
          </a:prstGeom>
        </p:spPr>
        <p:txBody>
          <a:bodyPr lIns="0" tIns="0" rIns="0" bIns="0" anchor="b" anchorCtr="0"/>
          <a:lstStyle>
            <a:lvl1pPr algn="l">
              <a:defRPr/>
            </a:lvl1pPr>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8"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11" name="Текст 4"/>
          <p:cNvSpPr>
            <a:spLocks noGrp="1"/>
          </p:cNvSpPr>
          <p:nvPr>
            <p:ph type="body" sz="quarter" idx="10"/>
          </p:nvPr>
        </p:nvSpPr>
        <p:spPr>
          <a:xfrm>
            <a:off x="201034" y="1214546"/>
            <a:ext cx="11767717" cy="1549823"/>
          </a:xfrm>
        </p:spPr>
        <p:txBody>
          <a:bodyPr/>
          <a:lstStyle/>
          <a:p>
            <a:pPr lvl="0"/>
            <a:r>
              <a:rPr lang="ru-RU" dirty="0" smtClean="0"/>
              <a:t>Образец текста</a:t>
            </a:r>
          </a:p>
        </p:txBody>
      </p:sp>
      <p:sp>
        <p:nvSpPr>
          <p:cNvPr id="14" name="Текст 4"/>
          <p:cNvSpPr>
            <a:spLocks noGrp="1"/>
          </p:cNvSpPr>
          <p:nvPr>
            <p:ph type="body" sz="quarter" idx="13"/>
          </p:nvPr>
        </p:nvSpPr>
        <p:spPr>
          <a:xfrm>
            <a:off x="201034" y="2898149"/>
            <a:ext cx="11767717" cy="3238071"/>
          </a:xfrm>
        </p:spPr>
        <p:txBody>
          <a:bodyPr/>
          <a:lstStyle/>
          <a:p>
            <a:pPr lvl="0"/>
            <a:r>
              <a:rPr lang="ru-RU" dirty="0" smtClean="0"/>
              <a:t>Образец текста</a:t>
            </a:r>
          </a:p>
        </p:txBody>
      </p:sp>
      <p:sp>
        <p:nvSpPr>
          <p:cNvPr id="19" name="Заголовок 1"/>
          <p:cNvSpPr>
            <a:spLocks noGrp="1"/>
          </p:cNvSpPr>
          <p:nvPr>
            <p:ph type="title"/>
          </p:nvPr>
        </p:nvSpPr>
        <p:spPr>
          <a:xfrm>
            <a:off x="2209225" y="101601"/>
            <a:ext cx="9759526" cy="881385"/>
          </a:xfrm>
          <a:prstGeom prst="rect">
            <a:avLst/>
          </a:prstGeom>
        </p:spPr>
        <p:txBody>
          <a:bodyPr lIns="0" tIns="0" rIns="0" bIns="0" anchor="b" anchorCtr="0"/>
          <a:lstStyle>
            <a:lvl1pPr algn="l">
              <a:defRPr/>
            </a:lvl1pPr>
          </a:lstStyle>
          <a:p>
            <a:pPr marL="0" marR="0" lvl="0" indent="0" algn="l" defTabSz="1218936"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7" name="Текст 14"/>
          <p:cNvSpPr>
            <a:spLocks noGrp="1"/>
          </p:cNvSpPr>
          <p:nvPr>
            <p:ph type="body" sz="quarter" idx="11" hasCustomPrompt="1"/>
          </p:nvPr>
        </p:nvSpPr>
        <p:spPr>
          <a:xfrm>
            <a:off x="2209225" y="6477110"/>
            <a:ext cx="9759524" cy="292388"/>
          </a:xfrm>
        </p:spPr>
        <p:txBody>
          <a:bodyPr wrap="square" anchor="ctr" anchorCtr="0">
            <a:spAutoFit/>
          </a:bodyPr>
          <a:lstStyle>
            <a:lvl1pPr marL="0" indent="0" algn="l" defTabSz="1218936"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10102952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2209225" y="101601"/>
            <a:ext cx="9759526" cy="881385"/>
          </a:xfrm>
          <a:prstGeom prst="rect">
            <a:avLst/>
          </a:prstGeom>
        </p:spPr>
        <p:txBody>
          <a:bodyPr lIns="0" tIns="0" rIns="0" bIns="0" anchor="b" anchorCtr="0"/>
          <a:lstStyle>
            <a:lvl1pPr algn="l">
              <a:defRPr/>
            </a:lvl1pPr>
          </a:lstStyle>
          <a:p>
            <a:pPr marL="0" marR="0" lvl="0" indent="0" algn="l" defTabSz="1218936"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4" name="Текст 14"/>
          <p:cNvSpPr>
            <a:spLocks noGrp="1"/>
          </p:cNvSpPr>
          <p:nvPr>
            <p:ph type="body" sz="quarter" idx="11" hasCustomPrompt="1"/>
          </p:nvPr>
        </p:nvSpPr>
        <p:spPr>
          <a:xfrm>
            <a:off x="2209225" y="6477110"/>
            <a:ext cx="9759524" cy="292388"/>
          </a:xfrm>
        </p:spPr>
        <p:txBody>
          <a:bodyPr wrap="square" anchor="ctr" anchorCtr="0">
            <a:spAutoFit/>
          </a:bodyPr>
          <a:lstStyle>
            <a:lvl1pPr marL="0" indent="0" algn="l" defTabSz="1218936"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5748784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17" name="Текст 14"/>
          <p:cNvSpPr>
            <a:spLocks noGrp="1"/>
          </p:cNvSpPr>
          <p:nvPr>
            <p:ph type="body" sz="quarter" idx="11" hasCustomPrompt="1"/>
          </p:nvPr>
        </p:nvSpPr>
        <p:spPr>
          <a:xfrm>
            <a:off x="2209225" y="6477144"/>
            <a:ext cx="9759524" cy="292320"/>
          </a:xfrm>
        </p:spPr>
        <p:txBody>
          <a:bodyPr wrap="square" anchor="ctr" anchorCtr="0">
            <a:spAutoFit/>
          </a:bodyPr>
          <a:lstStyle>
            <a:lvl1pPr marL="0" indent="0" algn="l" defTabSz="1218187"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
        <p:nvSpPr>
          <p:cNvPr id="15" name="Текст 4"/>
          <p:cNvSpPr>
            <a:spLocks noGrp="1"/>
          </p:cNvSpPr>
          <p:nvPr>
            <p:ph type="body" sz="quarter" idx="10"/>
          </p:nvPr>
        </p:nvSpPr>
        <p:spPr>
          <a:xfrm>
            <a:off x="201054" y="1214551"/>
            <a:ext cx="11767717" cy="4950883"/>
          </a:xfrm>
        </p:spPr>
        <p:txBody>
          <a:bodyPr/>
          <a:lstStyle/>
          <a:p>
            <a:pPr lvl="0"/>
            <a:r>
              <a:rPr lang="ru-RU" dirty="0" smtClean="0"/>
              <a:t>Образец текста</a:t>
            </a:r>
          </a:p>
        </p:txBody>
      </p:sp>
      <p:sp>
        <p:nvSpPr>
          <p:cNvPr id="22" name="Заголовок 1"/>
          <p:cNvSpPr>
            <a:spLocks noGrp="1"/>
          </p:cNvSpPr>
          <p:nvPr>
            <p:ph type="title"/>
          </p:nvPr>
        </p:nvSpPr>
        <p:spPr>
          <a:xfrm>
            <a:off x="2209232" y="101610"/>
            <a:ext cx="9759526" cy="881385"/>
          </a:xfrm>
          <a:prstGeom prst="rect">
            <a:avLst/>
          </a:prstGeom>
        </p:spPr>
        <p:txBody>
          <a:bodyPr lIns="0" tIns="0" rIns="0" bIns="0" anchor="b" anchorCtr="0"/>
          <a:lstStyle>
            <a:lvl1pPr algn="l">
              <a:defRPr/>
            </a:lvl1pPr>
          </a:lstStyle>
          <a:p>
            <a:pPr marL="0" marR="0" lvl="0" indent="0" algn="l" defTabSz="1218187"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Tree>
    <p:extLst>
      <p:ext uri="{BB962C8B-B14F-4D97-AF65-F5344CB8AC3E}">
        <p14:creationId xmlns:p14="http://schemas.microsoft.com/office/powerpoint/2010/main" val="389898703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12" name="Текст 4"/>
          <p:cNvSpPr>
            <a:spLocks noGrp="1"/>
          </p:cNvSpPr>
          <p:nvPr>
            <p:ph type="body" sz="quarter" idx="10"/>
          </p:nvPr>
        </p:nvSpPr>
        <p:spPr>
          <a:xfrm>
            <a:off x="201038" y="1214551"/>
            <a:ext cx="3794194" cy="4950883"/>
          </a:xfrm>
        </p:spPr>
        <p:txBody>
          <a:bodyPr/>
          <a:lstStyle/>
          <a:p>
            <a:pPr lvl="0"/>
            <a:r>
              <a:rPr lang="ru-RU" dirty="0" smtClean="0"/>
              <a:t>Образец текста</a:t>
            </a:r>
          </a:p>
        </p:txBody>
      </p:sp>
      <p:sp>
        <p:nvSpPr>
          <p:cNvPr id="16" name="Текст 4"/>
          <p:cNvSpPr>
            <a:spLocks noGrp="1"/>
          </p:cNvSpPr>
          <p:nvPr>
            <p:ph type="body" sz="quarter" idx="13"/>
          </p:nvPr>
        </p:nvSpPr>
        <p:spPr>
          <a:xfrm>
            <a:off x="8188580" y="1214551"/>
            <a:ext cx="3780173" cy="4950883"/>
          </a:xfrm>
        </p:spPr>
        <p:txBody>
          <a:bodyPr/>
          <a:lstStyle/>
          <a:p>
            <a:pPr lvl="0"/>
            <a:r>
              <a:rPr lang="ru-RU" dirty="0" smtClean="0"/>
              <a:t>Образец текста</a:t>
            </a:r>
          </a:p>
        </p:txBody>
      </p:sp>
      <p:sp>
        <p:nvSpPr>
          <p:cNvPr id="17" name="Текст 4"/>
          <p:cNvSpPr>
            <a:spLocks noGrp="1"/>
          </p:cNvSpPr>
          <p:nvPr>
            <p:ph type="body" sz="quarter" idx="14"/>
          </p:nvPr>
        </p:nvSpPr>
        <p:spPr>
          <a:xfrm>
            <a:off x="4189739" y="1214551"/>
            <a:ext cx="3794194" cy="4950883"/>
          </a:xfrm>
        </p:spPr>
        <p:txBody>
          <a:bodyPr/>
          <a:lstStyle/>
          <a:p>
            <a:pPr lvl="0"/>
            <a:r>
              <a:rPr lang="ru-RU" dirty="0" smtClean="0"/>
              <a:t>Образец текста</a:t>
            </a:r>
          </a:p>
        </p:txBody>
      </p:sp>
      <p:sp>
        <p:nvSpPr>
          <p:cNvPr id="22" name="Заголовок 1"/>
          <p:cNvSpPr>
            <a:spLocks noGrp="1"/>
          </p:cNvSpPr>
          <p:nvPr>
            <p:ph type="title"/>
          </p:nvPr>
        </p:nvSpPr>
        <p:spPr>
          <a:xfrm>
            <a:off x="2209232" y="101610"/>
            <a:ext cx="9759526" cy="881385"/>
          </a:xfrm>
          <a:prstGeom prst="rect">
            <a:avLst/>
          </a:prstGeom>
        </p:spPr>
        <p:txBody>
          <a:bodyPr lIns="0" tIns="0" rIns="0" bIns="0" anchor="b" anchorCtr="0"/>
          <a:lstStyle>
            <a:lvl1pPr algn="l">
              <a:defRPr/>
            </a:lvl1pPr>
          </a:lstStyle>
          <a:p>
            <a:pPr marL="0" marR="0" lvl="0" indent="0" algn="l" defTabSz="1218187"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7" name="Текст 14"/>
          <p:cNvSpPr>
            <a:spLocks noGrp="1"/>
          </p:cNvSpPr>
          <p:nvPr>
            <p:ph type="body" sz="quarter" idx="11" hasCustomPrompt="1"/>
          </p:nvPr>
        </p:nvSpPr>
        <p:spPr>
          <a:xfrm>
            <a:off x="2209225" y="6477144"/>
            <a:ext cx="9759524" cy="292320"/>
          </a:xfrm>
        </p:spPr>
        <p:txBody>
          <a:bodyPr wrap="square" anchor="ctr" anchorCtr="0">
            <a:spAutoFit/>
          </a:bodyPr>
          <a:lstStyle>
            <a:lvl1pPr marL="0" indent="0" algn="l" defTabSz="1218187"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237877730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sp>
        <p:nvSpPr>
          <p:cNvPr id="13" name="Текст 4"/>
          <p:cNvSpPr>
            <a:spLocks noGrp="1"/>
          </p:cNvSpPr>
          <p:nvPr>
            <p:ph type="body" sz="quarter" idx="10"/>
          </p:nvPr>
        </p:nvSpPr>
        <p:spPr>
          <a:xfrm>
            <a:off x="201038" y="1214551"/>
            <a:ext cx="3794194" cy="4950883"/>
          </a:xfrm>
        </p:spPr>
        <p:txBody>
          <a:bodyPr/>
          <a:lstStyle/>
          <a:p>
            <a:pPr lvl="0"/>
            <a:r>
              <a:rPr lang="ru-RU" dirty="0" smtClean="0"/>
              <a:t>Образец текста</a:t>
            </a:r>
          </a:p>
        </p:txBody>
      </p:sp>
      <p:sp>
        <p:nvSpPr>
          <p:cNvPr id="14" name="Текст 4"/>
          <p:cNvSpPr>
            <a:spLocks noGrp="1"/>
          </p:cNvSpPr>
          <p:nvPr>
            <p:ph type="body" sz="quarter" idx="14"/>
          </p:nvPr>
        </p:nvSpPr>
        <p:spPr>
          <a:xfrm>
            <a:off x="4189725" y="1214551"/>
            <a:ext cx="7779024" cy="4950883"/>
          </a:xfrm>
        </p:spPr>
        <p:txBody>
          <a:bodyPr/>
          <a:lstStyle/>
          <a:p>
            <a:pPr lvl="0"/>
            <a:r>
              <a:rPr lang="ru-RU" dirty="0" smtClean="0"/>
              <a:t>Образец текста</a:t>
            </a:r>
          </a:p>
        </p:txBody>
      </p:sp>
      <p:sp>
        <p:nvSpPr>
          <p:cNvPr id="19" name="Заголовок 1"/>
          <p:cNvSpPr>
            <a:spLocks noGrp="1"/>
          </p:cNvSpPr>
          <p:nvPr>
            <p:ph type="title"/>
          </p:nvPr>
        </p:nvSpPr>
        <p:spPr>
          <a:xfrm>
            <a:off x="2209232" y="101610"/>
            <a:ext cx="9759526" cy="881385"/>
          </a:xfrm>
          <a:prstGeom prst="rect">
            <a:avLst/>
          </a:prstGeom>
        </p:spPr>
        <p:txBody>
          <a:bodyPr lIns="0" tIns="0" rIns="0" bIns="0" anchor="b" anchorCtr="0"/>
          <a:lstStyle>
            <a:lvl1pPr algn="l">
              <a:defRPr/>
            </a:lvl1pPr>
          </a:lstStyle>
          <a:p>
            <a:pPr marL="0" marR="0" lvl="0" indent="0" algn="l" defTabSz="1218187"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6" name="Текст 14"/>
          <p:cNvSpPr>
            <a:spLocks noGrp="1"/>
          </p:cNvSpPr>
          <p:nvPr>
            <p:ph type="body" sz="quarter" idx="11" hasCustomPrompt="1"/>
          </p:nvPr>
        </p:nvSpPr>
        <p:spPr>
          <a:xfrm>
            <a:off x="2209225" y="6477144"/>
            <a:ext cx="9759524" cy="292320"/>
          </a:xfrm>
        </p:spPr>
        <p:txBody>
          <a:bodyPr wrap="square" anchor="ctr" anchorCtr="0">
            <a:spAutoFit/>
          </a:bodyPr>
          <a:lstStyle>
            <a:lvl1pPr marL="0" indent="0" algn="l" defTabSz="1218187"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33194084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11" name="Текст 4"/>
          <p:cNvSpPr>
            <a:spLocks noGrp="1"/>
          </p:cNvSpPr>
          <p:nvPr>
            <p:ph type="body" sz="quarter" idx="10"/>
          </p:nvPr>
        </p:nvSpPr>
        <p:spPr>
          <a:xfrm>
            <a:off x="201054" y="1214570"/>
            <a:ext cx="11767717" cy="1549823"/>
          </a:xfrm>
        </p:spPr>
        <p:txBody>
          <a:bodyPr/>
          <a:lstStyle/>
          <a:p>
            <a:pPr lvl="0"/>
            <a:r>
              <a:rPr lang="ru-RU" dirty="0" smtClean="0"/>
              <a:t>Образец текста</a:t>
            </a:r>
          </a:p>
        </p:txBody>
      </p:sp>
      <p:sp>
        <p:nvSpPr>
          <p:cNvPr id="14" name="Текст 4"/>
          <p:cNvSpPr>
            <a:spLocks noGrp="1"/>
          </p:cNvSpPr>
          <p:nvPr>
            <p:ph type="body" sz="quarter" idx="13"/>
          </p:nvPr>
        </p:nvSpPr>
        <p:spPr>
          <a:xfrm>
            <a:off x="201054" y="2898162"/>
            <a:ext cx="11767717" cy="3238071"/>
          </a:xfrm>
        </p:spPr>
        <p:txBody>
          <a:bodyPr/>
          <a:lstStyle/>
          <a:p>
            <a:pPr lvl="0"/>
            <a:r>
              <a:rPr lang="ru-RU" dirty="0" smtClean="0"/>
              <a:t>Образец текста</a:t>
            </a:r>
          </a:p>
        </p:txBody>
      </p:sp>
      <p:sp>
        <p:nvSpPr>
          <p:cNvPr id="19" name="Заголовок 1"/>
          <p:cNvSpPr>
            <a:spLocks noGrp="1"/>
          </p:cNvSpPr>
          <p:nvPr>
            <p:ph type="title"/>
          </p:nvPr>
        </p:nvSpPr>
        <p:spPr>
          <a:xfrm>
            <a:off x="2209232" y="101610"/>
            <a:ext cx="9759526" cy="881385"/>
          </a:xfrm>
          <a:prstGeom prst="rect">
            <a:avLst/>
          </a:prstGeom>
        </p:spPr>
        <p:txBody>
          <a:bodyPr lIns="0" tIns="0" rIns="0" bIns="0" anchor="b" anchorCtr="0"/>
          <a:lstStyle>
            <a:lvl1pPr algn="l">
              <a:defRPr/>
            </a:lvl1pPr>
          </a:lstStyle>
          <a:p>
            <a:pPr marL="0" marR="0" lvl="0" indent="0" algn="l" defTabSz="1218187"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7" name="Текст 14"/>
          <p:cNvSpPr>
            <a:spLocks noGrp="1"/>
          </p:cNvSpPr>
          <p:nvPr>
            <p:ph type="body" sz="quarter" idx="11" hasCustomPrompt="1"/>
          </p:nvPr>
        </p:nvSpPr>
        <p:spPr>
          <a:xfrm>
            <a:off x="2209225" y="6477144"/>
            <a:ext cx="9759524" cy="292320"/>
          </a:xfrm>
        </p:spPr>
        <p:txBody>
          <a:bodyPr wrap="square" anchor="ctr" anchorCtr="0">
            <a:spAutoFit/>
          </a:bodyPr>
          <a:lstStyle>
            <a:lvl1pPr marL="0" indent="0" algn="l" defTabSz="1218187"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406201529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2209232" y="101610"/>
            <a:ext cx="9759526" cy="881385"/>
          </a:xfrm>
          <a:prstGeom prst="rect">
            <a:avLst/>
          </a:prstGeom>
        </p:spPr>
        <p:txBody>
          <a:bodyPr lIns="0" tIns="0" rIns="0" bIns="0" anchor="b" anchorCtr="0"/>
          <a:lstStyle>
            <a:lvl1pPr algn="l">
              <a:defRPr/>
            </a:lvl1pPr>
          </a:lstStyle>
          <a:p>
            <a:pPr marL="0" marR="0" lvl="0" indent="0" algn="l" defTabSz="1218187"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4" name="Текст 14"/>
          <p:cNvSpPr>
            <a:spLocks noGrp="1"/>
          </p:cNvSpPr>
          <p:nvPr>
            <p:ph type="body" sz="quarter" idx="11" hasCustomPrompt="1"/>
          </p:nvPr>
        </p:nvSpPr>
        <p:spPr>
          <a:xfrm>
            <a:off x="2209225" y="6477144"/>
            <a:ext cx="9759524" cy="292320"/>
          </a:xfrm>
        </p:spPr>
        <p:txBody>
          <a:bodyPr wrap="square" anchor="ctr" anchorCtr="0">
            <a:spAutoFit/>
          </a:bodyPr>
          <a:lstStyle>
            <a:lvl1pPr marL="0" indent="0" algn="l" defTabSz="1218187" rtl="0" eaLnBrk="1" latinLnBrk="0" hangingPunct="1">
              <a:spcBef>
                <a:spcPct val="20000"/>
              </a:spcBef>
              <a:buFont typeface="Arial" pitchFamily="34" charset="0"/>
              <a:buNone/>
              <a:defRPr lang="ru-RU" sz="19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extLst>
      <p:ext uri="{BB962C8B-B14F-4D97-AF65-F5344CB8AC3E}">
        <p14:creationId xmlns:p14="http://schemas.microsoft.com/office/powerpoint/2010/main" val="3484967833"/>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Оглавление">
    <p:spTree>
      <p:nvGrpSpPr>
        <p:cNvPr id="1" name=""/>
        <p:cNvGrpSpPr/>
        <p:nvPr/>
      </p:nvGrpSpPr>
      <p:grpSpPr>
        <a:xfrm>
          <a:off x="0" y="0"/>
          <a:ext cx="0" cy="0"/>
          <a:chOff x="0" y="0"/>
          <a:chExt cx="0" cy="0"/>
        </a:xfrm>
      </p:grpSpPr>
      <p:sp>
        <p:nvSpPr>
          <p:cNvPr id="7" name="Title 1"/>
          <p:cNvSpPr>
            <a:spLocks noGrp="1"/>
          </p:cNvSpPr>
          <p:nvPr>
            <p:ph type="ctrTitle"/>
          </p:nvPr>
        </p:nvSpPr>
        <p:spPr>
          <a:xfrm>
            <a:off x="2133047" y="85738"/>
            <a:ext cx="9865332" cy="819151"/>
          </a:xfrm>
          <a:prstGeom prst="rect">
            <a:avLst/>
          </a:prstGeom>
        </p:spPr>
        <p:txBody>
          <a:bodyPr anchor="ctr" anchorCtr="0"/>
          <a:lstStyle>
            <a:lvl1pPr algn="l">
              <a:defRPr sz="2000" b="1">
                <a:solidFill>
                  <a:schemeClr val="bg1"/>
                </a:solidFill>
                <a:latin typeface="Arial Narrow" pitchFamily="34" charset="0"/>
                <a:cs typeface="Arial" panose="020B0604020202020204" pitchFamily="34" charset="0"/>
              </a:defRPr>
            </a:lvl1pPr>
          </a:lstStyle>
          <a:p>
            <a:r>
              <a:rPr lang="ru-RU" dirty="0" smtClean="0"/>
              <a:t>Образец заголовка</a:t>
            </a:r>
            <a:endParaRPr lang="en-US" dirty="0"/>
          </a:p>
        </p:txBody>
      </p:sp>
    </p:spTree>
    <p:extLst>
      <p:ext uri="{BB962C8B-B14F-4D97-AF65-F5344CB8AC3E}">
        <p14:creationId xmlns:p14="http://schemas.microsoft.com/office/powerpoint/2010/main" val="301045396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09441" y="6356352"/>
            <a:ext cx="2844059" cy="365125"/>
          </a:xfrm>
          <a:prstGeom prst="rect">
            <a:avLst/>
          </a:prstGeom>
        </p:spPr>
        <p:txBody>
          <a:bodyPr lIns="91424" tIns="45712" rIns="91424" bIns="45712"/>
          <a:lstStyle/>
          <a:p>
            <a:pPr defTabSz="1218693"/>
            <a:fld id="{5B106E36-FD25-4E2D-B0AA-010F637433A0}" type="datetimeFigureOut">
              <a:rPr lang="ru-RU" smtClean="0">
                <a:solidFill>
                  <a:prstClr val="black"/>
                </a:solidFill>
              </a:rPr>
              <a:pPr defTabSz="1218693"/>
              <a:t>13.12.2021</a:t>
            </a:fld>
            <a:endParaRPr lang="ru-RU" dirty="0">
              <a:solidFill>
                <a:prstClr val="black"/>
              </a:solidFill>
            </a:endParaRPr>
          </a:p>
        </p:txBody>
      </p:sp>
      <p:sp>
        <p:nvSpPr>
          <p:cNvPr id="3" name="Нижний колонтитул 2"/>
          <p:cNvSpPr>
            <a:spLocks noGrp="1"/>
          </p:cNvSpPr>
          <p:nvPr>
            <p:ph type="ftr" sz="quarter" idx="11"/>
          </p:nvPr>
        </p:nvSpPr>
        <p:spPr>
          <a:xfrm>
            <a:off x="4164515" y="6356352"/>
            <a:ext cx="3859795" cy="365125"/>
          </a:xfrm>
          <a:prstGeom prst="rect">
            <a:avLst/>
          </a:prstGeom>
        </p:spPr>
        <p:txBody>
          <a:bodyPr lIns="91424" tIns="45712" rIns="91424" bIns="45712"/>
          <a:lstStyle/>
          <a:p>
            <a:pPr defTabSz="1218693"/>
            <a:endParaRPr lang="ru-RU" dirty="0">
              <a:solidFill>
                <a:prstClr val="black"/>
              </a:solidFill>
            </a:endParaRPr>
          </a:p>
        </p:txBody>
      </p:sp>
      <p:sp>
        <p:nvSpPr>
          <p:cNvPr id="4" name="Номер слайда 3"/>
          <p:cNvSpPr>
            <a:spLocks noGrp="1"/>
          </p:cNvSpPr>
          <p:nvPr>
            <p:ph type="sldNum" sz="quarter" idx="12"/>
          </p:nvPr>
        </p:nvSpPr>
        <p:spPr>
          <a:xfrm>
            <a:off x="8735326" y="6356352"/>
            <a:ext cx="2844059" cy="365125"/>
          </a:xfrm>
          <a:prstGeom prst="rect">
            <a:avLst/>
          </a:prstGeom>
        </p:spPr>
        <p:txBody>
          <a:bodyPr lIns="91424" tIns="45712" rIns="91424" bIns="45712"/>
          <a:lstStyle/>
          <a:p>
            <a:pPr defTabSz="1218693"/>
            <a:fld id="{725C68B6-61C2-468F-89AB-4B9F7531AA68}" type="slidenum">
              <a:rPr lang="ru-RU" smtClean="0">
                <a:solidFill>
                  <a:prstClr val="black"/>
                </a:solidFill>
              </a:rPr>
              <a:pPr defTabSz="1218693"/>
              <a:t>‹#›</a:t>
            </a:fld>
            <a:endParaRPr lang="ru-RU" dirty="0">
              <a:solidFill>
                <a:prstClr val="black"/>
              </a:solidFill>
            </a:endParaRPr>
          </a:p>
        </p:txBody>
      </p:sp>
    </p:spTree>
    <p:extLst>
      <p:ext uri="{BB962C8B-B14F-4D97-AF65-F5344CB8AC3E}">
        <p14:creationId xmlns:p14="http://schemas.microsoft.com/office/powerpoint/2010/main" val="1455319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11" name="Текст 4"/>
          <p:cNvSpPr>
            <a:spLocks noGrp="1"/>
          </p:cNvSpPr>
          <p:nvPr>
            <p:ph type="body" sz="quarter" idx="10"/>
          </p:nvPr>
        </p:nvSpPr>
        <p:spPr>
          <a:xfrm>
            <a:off x="201095" y="1214548"/>
            <a:ext cx="11767717" cy="1549823"/>
          </a:xfrm>
        </p:spPr>
        <p:txBody>
          <a:bodyPr/>
          <a:lstStyle/>
          <a:p>
            <a:pPr lvl="0"/>
            <a:r>
              <a:rPr lang="ru-RU" dirty="0" smtClean="0"/>
              <a:t>Образец текста</a:t>
            </a:r>
          </a:p>
        </p:txBody>
      </p:sp>
      <p:sp>
        <p:nvSpPr>
          <p:cNvPr id="14" name="Текст 4"/>
          <p:cNvSpPr>
            <a:spLocks noGrp="1"/>
          </p:cNvSpPr>
          <p:nvPr>
            <p:ph type="body" sz="quarter" idx="13"/>
          </p:nvPr>
        </p:nvSpPr>
        <p:spPr>
          <a:xfrm>
            <a:off x="201095" y="2898160"/>
            <a:ext cx="11767717" cy="3238071"/>
          </a:xfrm>
        </p:spPr>
        <p:txBody>
          <a:bodyPr/>
          <a:lstStyle/>
          <a:p>
            <a:pPr lvl="0"/>
            <a:r>
              <a:rPr lang="ru-RU" dirty="0" smtClean="0"/>
              <a:t>Образец текста</a:t>
            </a:r>
          </a:p>
        </p:txBody>
      </p:sp>
      <p:sp>
        <p:nvSpPr>
          <p:cNvPr id="6" name="Заголовок 1"/>
          <p:cNvSpPr>
            <a:spLocks noGrp="1"/>
          </p:cNvSpPr>
          <p:nvPr>
            <p:ph type="title"/>
          </p:nvPr>
        </p:nvSpPr>
        <p:spPr>
          <a:xfrm>
            <a:off x="2265013" y="1"/>
            <a:ext cx="9703738" cy="982984"/>
          </a:xfrm>
          <a:prstGeom prst="rect">
            <a:avLst/>
          </a:prstGeom>
        </p:spPr>
        <p:txBody>
          <a:bodyPr lIns="0" tIns="0" rIns="0" bIns="0" anchor="b" anchorCtr="0"/>
          <a:lstStyle>
            <a:lvl1pPr algn="l">
              <a:defRPr/>
            </a:lvl1pPr>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7" name="Текст 14"/>
          <p:cNvSpPr>
            <a:spLocks noGrp="1"/>
          </p:cNvSpPr>
          <p:nvPr>
            <p:ph type="body" sz="quarter" idx="11" hasCustomPrompt="1"/>
          </p:nvPr>
        </p:nvSpPr>
        <p:spPr>
          <a:xfrm>
            <a:off x="2268476" y="6507887"/>
            <a:ext cx="9700273" cy="230832"/>
          </a:xfrm>
        </p:spPr>
        <p:txBody>
          <a:bodyPr wrap="square" anchor="ctr" anchorCtr="0">
            <a:spAutoFit/>
          </a:bodyPr>
          <a:lstStyle>
            <a:lvl1pPr marL="0" indent="0" algn="l" defTabSz="912614" rtl="0" eaLnBrk="1" latinLnBrk="0" hangingPunct="1">
              <a:spcBef>
                <a:spcPct val="20000"/>
              </a:spcBef>
              <a:buFont typeface="Arial" pitchFamily="34" charset="0"/>
              <a:buNone/>
              <a:defRPr lang="ru-RU" sz="15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6.wmf"/></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image" Target="../media/image6.wmf"/></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6.wm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7.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1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image" Target="../media/image8.emf"/></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10" Type="http://schemas.openxmlformats.org/officeDocument/2006/relationships/image" Target="../media/image8.emf"/><Relationship Id="rId4" Type="http://schemas.openxmlformats.org/officeDocument/2006/relationships/slideLayout" Target="../slideLayouts/slideLayout58.xml"/><Relationship Id="rId9" Type="http://schemas.openxmlformats.org/officeDocument/2006/relationships/image" Target="../media/image9.jpeg"/></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64.xml"/><Relationship Id="rId7" Type="http://schemas.openxmlformats.org/officeDocument/2006/relationships/image" Target="../media/image8.emf"/><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16.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image" Target="../media/image8.emf"/><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theme" Target="../theme/theme17.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74.xml"/><Relationship Id="rId7" Type="http://schemas.openxmlformats.org/officeDocument/2006/relationships/image" Target="../media/image8.emf"/><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heme" Target="../theme/theme18.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79.xml"/><Relationship Id="rId7" Type="http://schemas.openxmlformats.org/officeDocument/2006/relationships/image" Target="../media/image8.emf"/><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theme" Target="../theme/theme19.xml"/><Relationship Id="rId5" Type="http://schemas.openxmlformats.org/officeDocument/2006/relationships/slideLayout" Target="../slideLayouts/slideLayout81.xml"/><Relationship Id="rId4" Type="http://schemas.openxmlformats.org/officeDocument/2006/relationships/slideLayout" Target="../slideLayouts/slideLayout8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10" Type="http://schemas.openxmlformats.org/officeDocument/2006/relationships/image" Target="../media/image8.emf"/><Relationship Id="rId4" Type="http://schemas.openxmlformats.org/officeDocument/2006/relationships/slideLayout" Target="../slideLayouts/slideLayout85.xml"/><Relationship Id="rId9" Type="http://schemas.openxmlformats.org/officeDocument/2006/relationships/image" Target="../media/image9.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em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emf"/><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emf"/><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6.wmf"/><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6"/>
          <p:cNvSpPr>
            <a:spLocks noChangeArrowheads="1"/>
          </p:cNvSpPr>
          <p:nvPr userDrawn="1"/>
        </p:nvSpPr>
        <p:spPr bwMode="auto">
          <a:xfrm>
            <a:off x="3" y="0"/>
            <a:ext cx="12188824" cy="6858000"/>
          </a:xfrm>
          <a:prstGeom prst="rect">
            <a:avLst/>
          </a:prstGeom>
          <a:solidFill>
            <a:srgbClr val="0079C2"/>
          </a:solidFill>
          <a:ln w="9525" algn="ctr">
            <a:noFill/>
            <a:miter lim="800000"/>
            <a:headEnd/>
            <a:tailEnd/>
          </a:ln>
          <a:effectLst/>
        </p:spPr>
        <p:txBody>
          <a:bodyPr wrap="none" lIns="0" tIns="0" rIns="0" bIns="0" anchor="ctr"/>
          <a:lstStyle/>
          <a:p>
            <a:endParaRPr lang="ru-RU" sz="2400"/>
          </a:p>
        </p:txBody>
      </p:sp>
      <p:sp>
        <p:nvSpPr>
          <p:cNvPr id="18" name="Rectangle 5"/>
          <p:cNvSpPr>
            <a:spLocks noChangeArrowheads="1"/>
          </p:cNvSpPr>
          <p:nvPr userDrawn="1"/>
        </p:nvSpPr>
        <p:spPr bwMode="auto">
          <a:xfrm>
            <a:off x="-3" y="6378000"/>
            <a:ext cx="12188828" cy="480000"/>
          </a:xfrm>
          <a:prstGeom prst="rect">
            <a:avLst/>
          </a:prstGeom>
          <a:solidFill>
            <a:srgbClr val="0079C2"/>
          </a:solidFill>
          <a:ln w="9525" algn="ctr">
            <a:noFill/>
            <a:miter lim="800000"/>
            <a:headEnd/>
            <a:tailEnd/>
          </a:ln>
          <a:effectLst/>
        </p:spPr>
        <p:txBody>
          <a:bodyPr wrap="none" lIns="0" tIns="0" rIns="0" bIns="0" anchor="ctr"/>
          <a:lstStyle/>
          <a:p>
            <a:pPr marL="0" algn="l" defTabSz="912614" rtl="0" eaLnBrk="1" latinLnBrk="0" hangingPunct="1"/>
            <a:endParaRPr lang="ru-RU" sz="1900" kern="1200">
              <a:solidFill>
                <a:schemeClr val="tx1"/>
              </a:solidFill>
              <a:latin typeface="+mn-lt"/>
              <a:ea typeface="+mn-ea"/>
              <a:cs typeface="+mn-cs"/>
            </a:endParaRPr>
          </a:p>
        </p:txBody>
      </p:sp>
      <p:sp>
        <p:nvSpPr>
          <p:cNvPr id="20" name="Rectangle 8"/>
          <p:cNvSpPr>
            <a:spLocks noChangeArrowheads="1"/>
          </p:cNvSpPr>
          <p:nvPr userDrawn="1"/>
        </p:nvSpPr>
        <p:spPr bwMode="auto">
          <a:xfrm>
            <a:off x="0" y="12"/>
            <a:ext cx="12188825" cy="1062567"/>
          </a:xfrm>
          <a:prstGeom prst="rect">
            <a:avLst/>
          </a:prstGeom>
          <a:solidFill>
            <a:srgbClr val="003366"/>
          </a:solidFill>
          <a:ln w="9525" algn="ctr">
            <a:noFill/>
            <a:miter lim="800000"/>
            <a:headEnd/>
            <a:tailEnd/>
          </a:ln>
          <a:effectLst/>
        </p:spPr>
        <p:txBody>
          <a:bodyPr wrap="none" lIns="0" tIns="0" rIns="0" bIns="0" anchor="ctr"/>
          <a:lstStyle/>
          <a:p>
            <a:endParaRPr lang="ru-RU" sz="2400"/>
          </a:p>
        </p:txBody>
      </p:sp>
      <p:sp>
        <p:nvSpPr>
          <p:cNvPr id="17" name="Rectangle 7"/>
          <p:cNvSpPr>
            <a:spLocks noChangeArrowheads="1"/>
          </p:cNvSpPr>
          <p:nvPr userDrawn="1"/>
        </p:nvSpPr>
        <p:spPr bwMode="auto">
          <a:xfrm>
            <a:off x="3" y="3"/>
            <a:ext cx="2031468" cy="1062565"/>
          </a:xfrm>
          <a:prstGeom prst="rect">
            <a:avLst/>
          </a:prstGeom>
          <a:solidFill>
            <a:srgbClr val="0079C2"/>
          </a:solidFill>
          <a:ln w="9525" algn="ctr">
            <a:noFill/>
            <a:miter lim="800000"/>
            <a:headEnd/>
            <a:tailEnd/>
          </a:ln>
          <a:effectLst/>
        </p:spPr>
        <p:txBody>
          <a:bodyPr wrap="none" lIns="0" tIns="0" rIns="0" bIns="0" anchor="ctr"/>
          <a:lstStyle/>
          <a:p>
            <a:endParaRPr lang="ru-RU" sz="2400"/>
          </a:p>
        </p:txBody>
      </p:sp>
      <p:sp>
        <p:nvSpPr>
          <p:cNvPr id="11" name="Rectangle 5"/>
          <p:cNvSpPr>
            <a:spLocks noChangeArrowheads="1"/>
          </p:cNvSpPr>
          <p:nvPr userDrawn="1"/>
        </p:nvSpPr>
        <p:spPr bwMode="auto">
          <a:xfrm>
            <a:off x="-1" y="6378000"/>
            <a:ext cx="2031473" cy="480000"/>
          </a:xfrm>
          <a:prstGeom prst="rect">
            <a:avLst/>
          </a:prstGeom>
          <a:solidFill>
            <a:srgbClr val="003366"/>
          </a:solidFill>
          <a:ln w="9525" algn="ctr">
            <a:noFill/>
            <a:miter lim="800000"/>
            <a:headEnd/>
            <a:tailEnd/>
          </a:ln>
          <a:effectLst/>
        </p:spPr>
        <p:txBody>
          <a:bodyPr wrap="none" lIns="0" tIns="0" rIns="0" bIns="0" anchor="ctr"/>
          <a:lstStyle/>
          <a:p>
            <a:pPr marL="0" algn="l" defTabSz="912614" rtl="0" eaLnBrk="1" latinLnBrk="0" hangingPunct="1"/>
            <a:endParaRPr lang="ru-RU" sz="1900" kern="1200">
              <a:solidFill>
                <a:schemeClr val="tx1"/>
              </a:solidFill>
              <a:latin typeface="+mn-lt"/>
              <a:ea typeface="+mn-ea"/>
              <a:cs typeface="+mn-cs"/>
            </a:endParaRPr>
          </a:p>
        </p:txBody>
      </p:sp>
      <p:sp>
        <p:nvSpPr>
          <p:cNvPr id="2" name="Заголовок 1"/>
          <p:cNvSpPr>
            <a:spLocks noGrp="1"/>
          </p:cNvSpPr>
          <p:nvPr>
            <p:ph type="title"/>
          </p:nvPr>
        </p:nvSpPr>
        <p:spPr>
          <a:xfrm>
            <a:off x="2266355" y="1"/>
            <a:ext cx="9702395" cy="982984"/>
          </a:xfrm>
          <a:prstGeom prst="rect">
            <a:avLst/>
          </a:prstGeom>
        </p:spPr>
        <p:txBody>
          <a:bodyPr lIns="0" tIns="0" rIns="0" bIns="0" anchor="b" anchorCtr="0"/>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3" name="Текст 2"/>
          <p:cNvSpPr>
            <a:spLocks noGrp="1"/>
          </p:cNvSpPr>
          <p:nvPr>
            <p:ph type="body" idx="1"/>
          </p:nvPr>
        </p:nvSpPr>
        <p:spPr>
          <a:xfrm>
            <a:off x="201095" y="1214545"/>
            <a:ext cx="11767717" cy="4950883"/>
          </a:xfrm>
          <a:prstGeom prst="rect">
            <a:avLst/>
          </a:prstGeom>
        </p:spPr>
        <p:txBody>
          <a:bodyPr vert="horz" wrap="square" lIns="0" tIns="0" rIns="0" bIns="0" rtlCol="0">
            <a:noAutofit/>
          </a:bodyPr>
          <a:lstStyle/>
          <a:p>
            <a:pPr lvl="0"/>
            <a:r>
              <a:rPr lang="ru-RU" dirty="0" smtClean="0"/>
              <a:t>Образец текста</a:t>
            </a:r>
          </a:p>
        </p:txBody>
      </p:sp>
      <p:sp>
        <p:nvSpPr>
          <p:cNvPr id="50" name="Line 16"/>
          <p:cNvSpPr>
            <a:spLocks noChangeShapeType="1"/>
          </p:cNvSpPr>
          <p:nvPr userDrawn="1"/>
        </p:nvSpPr>
        <p:spPr bwMode="auto">
          <a:xfrm>
            <a:off x="0" y="6362127"/>
            <a:ext cx="12188825" cy="0"/>
          </a:xfrm>
          <a:prstGeom prst="line">
            <a:avLst/>
          </a:prstGeom>
          <a:noFill/>
          <a:ln w="15875">
            <a:solidFill>
              <a:schemeClr val="bg1"/>
            </a:solidFill>
            <a:round/>
            <a:headEnd/>
            <a:tailEnd/>
          </a:ln>
          <a:effectLst/>
        </p:spPr>
        <p:txBody>
          <a:bodyPr lIns="0" tIns="0" rIns="0" bIns="0" anchor="ctr"/>
          <a:lstStyle/>
          <a:p>
            <a:endParaRPr lang="ru-RU" sz="2400"/>
          </a:p>
        </p:txBody>
      </p:sp>
      <p:sp>
        <p:nvSpPr>
          <p:cNvPr id="51" name="Line 7"/>
          <p:cNvSpPr>
            <a:spLocks noChangeShapeType="1"/>
          </p:cNvSpPr>
          <p:nvPr userDrawn="1"/>
        </p:nvSpPr>
        <p:spPr bwMode="auto">
          <a:xfrm>
            <a:off x="2028065" y="6362703"/>
            <a:ext cx="0" cy="495300"/>
          </a:xfrm>
          <a:prstGeom prst="line">
            <a:avLst/>
          </a:prstGeom>
          <a:noFill/>
          <a:ln w="15875">
            <a:solidFill>
              <a:schemeClr val="bg1"/>
            </a:solidFill>
            <a:round/>
            <a:headEnd/>
            <a:tailEnd/>
          </a:ln>
          <a:effectLst/>
        </p:spPr>
        <p:txBody>
          <a:bodyPr lIns="0" tIns="0" rIns="0" bIns="0" anchor="ctr"/>
          <a:lstStyle/>
          <a:p>
            <a:endParaRPr lang="ru-RU" sz="2400"/>
          </a:p>
        </p:txBody>
      </p:sp>
      <p:sp>
        <p:nvSpPr>
          <p:cNvPr id="16" name="Line 9"/>
          <p:cNvSpPr>
            <a:spLocks noChangeShapeType="1"/>
          </p:cNvSpPr>
          <p:nvPr userDrawn="1"/>
        </p:nvSpPr>
        <p:spPr bwMode="auto">
          <a:xfrm>
            <a:off x="2028065" y="4"/>
            <a:ext cx="0" cy="1069975"/>
          </a:xfrm>
          <a:prstGeom prst="line">
            <a:avLst/>
          </a:prstGeom>
          <a:noFill/>
          <a:ln w="15875">
            <a:solidFill>
              <a:schemeClr val="bg1"/>
            </a:solidFill>
            <a:round/>
            <a:headEnd/>
            <a:tailEnd/>
          </a:ln>
          <a:effectLst/>
        </p:spPr>
        <p:txBody>
          <a:bodyPr lIns="0" tIns="0" rIns="0" bIns="0" anchor="ctr"/>
          <a:lstStyle/>
          <a:p>
            <a:endParaRPr lang="ru-RU" sz="2400"/>
          </a:p>
        </p:txBody>
      </p:sp>
      <p:sp>
        <p:nvSpPr>
          <p:cNvPr id="14" name="Номер слайда 3"/>
          <p:cNvSpPr txBox="1">
            <a:spLocks/>
          </p:cNvSpPr>
          <p:nvPr userDrawn="1"/>
        </p:nvSpPr>
        <p:spPr>
          <a:xfrm>
            <a:off x="222193" y="6477111"/>
            <a:ext cx="1228397" cy="292388"/>
          </a:xfrm>
          <a:prstGeom prst="rect">
            <a:avLst/>
          </a:prstGeom>
        </p:spPr>
        <p:txBody>
          <a:bodyPr vert="horz" wrap="square" lIns="0" tIns="0" rIns="0" bIns="0" rtlCol="0" anchor="ctr">
            <a:spAutoFit/>
          </a:bodyPr>
          <a:lstStyle/>
          <a:p>
            <a:pPr marL="0" marR="0" lvl="0" indent="0" algn="l" defTabSz="912614" rtl="0" eaLnBrk="1" fontAlgn="auto" latinLnBrk="0" hangingPunct="1">
              <a:lnSpc>
                <a:spcPct val="100000"/>
              </a:lnSpc>
              <a:spcBef>
                <a:spcPts val="0"/>
              </a:spcBef>
              <a:spcAft>
                <a:spcPts val="0"/>
              </a:spcAft>
              <a:buClrTx/>
              <a:buSzTx/>
              <a:buFontTx/>
              <a:buNone/>
              <a:tabLst/>
              <a:defRPr/>
            </a:pPr>
            <a:fld id="{E4274F02-7521-4F9B-A76E-13D583AC38B1}" type="slidenum">
              <a:rPr kumimoji="0" lang="ru-RU" sz="19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l" defTabSz="912614" rtl="0" eaLnBrk="1" fontAlgn="auto" latinLnBrk="0" hangingPunct="1">
                <a:lnSpc>
                  <a:spcPct val="100000"/>
                </a:lnSpc>
                <a:spcBef>
                  <a:spcPts val="0"/>
                </a:spcBef>
                <a:spcAft>
                  <a:spcPts val="0"/>
                </a:spcAft>
                <a:buClrTx/>
                <a:buSzTx/>
                <a:buFontTx/>
                <a:buNone/>
                <a:tabLst/>
                <a:defRPr/>
              </a:pPr>
              <a:t>‹#›</a:t>
            </a:fld>
            <a:endParaRPr kumimoji="0" lang="ru-RU" sz="19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
        <p:nvSpPr>
          <p:cNvPr id="15" name="Line 15"/>
          <p:cNvSpPr>
            <a:spLocks noChangeShapeType="1"/>
          </p:cNvSpPr>
          <p:nvPr userDrawn="1"/>
        </p:nvSpPr>
        <p:spPr bwMode="auto">
          <a:xfrm>
            <a:off x="0" y="1068916"/>
            <a:ext cx="12188825" cy="0"/>
          </a:xfrm>
          <a:prstGeom prst="line">
            <a:avLst/>
          </a:prstGeom>
          <a:noFill/>
          <a:ln w="15875">
            <a:solidFill>
              <a:schemeClr val="bg1"/>
            </a:solidFill>
            <a:round/>
            <a:headEnd/>
            <a:tailEnd/>
          </a:ln>
          <a:effectLst/>
        </p:spPr>
        <p:txBody>
          <a:bodyPr lIns="0" tIns="0" rIns="0" bIns="0" anchor="ctr"/>
          <a:lstStyle/>
          <a:p>
            <a:endParaRPr lang="ru-RU" sz="2400"/>
          </a:p>
        </p:txBody>
      </p:sp>
      <p:pic>
        <p:nvPicPr>
          <p:cNvPr id="24" name="Рисунок 23"/>
          <p:cNvPicPr>
            <a:picLocks noChangeAspect="1"/>
          </p:cNvPicPr>
          <p:nvPr userDrawn="1"/>
        </p:nvPicPr>
        <p:blipFill>
          <a:blip r:embed="rId7" cstate="print"/>
          <a:srcRect/>
          <a:stretch>
            <a:fillRect/>
          </a:stretch>
        </p:blipFill>
        <p:spPr bwMode="auto">
          <a:xfrm>
            <a:off x="201479" y="142167"/>
            <a:ext cx="1602775" cy="76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Lst>
  <p:txStyles>
    <p:titleStyle>
      <a:lvl1pPr algn="l" defTabSz="912614" rtl="0" eaLnBrk="1" latinLnBrk="0" hangingPunct="1">
        <a:spcBef>
          <a:spcPct val="0"/>
        </a:spcBef>
        <a:buNone/>
        <a:defRPr kumimoji="0" lang="ru-RU" sz="28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342229" algn="l" defTabSz="912614" rtl="0" eaLnBrk="1" latinLnBrk="0" hangingPunct="1">
        <a:spcBef>
          <a:spcPct val="20000"/>
        </a:spcBef>
        <a:buFont typeface="Arial" pitchFamily="34" charset="0"/>
        <a:buNone/>
        <a:defRPr lang="ru-RU" sz="2000" kern="1200" dirty="0" smtClean="0">
          <a:solidFill>
            <a:schemeClr val="bg1"/>
          </a:solidFill>
          <a:latin typeface="Arial Narrow" pitchFamily="34" charset="0"/>
          <a:ea typeface="+mn-ea"/>
          <a:cs typeface="+mn-cs"/>
        </a:defRPr>
      </a:lvl1pPr>
      <a:lvl2pPr marL="0" indent="-285186"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2pPr>
      <a:lvl3pPr marL="0" indent="-228161"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3pPr>
      <a:lvl4pPr marL="0" indent="-228161"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4pPr>
      <a:lvl5pPr marL="0" indent="-228161"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5pPr>
      <a:lvl6pPr marL="2509709"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74"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294"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590"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2614" rtl="0" eaLnBrk="1" latinLnBrk="0" hangingPunct="1">
        <a:defRPr sz="1900" kern="1200">
          <a:solidFill>
            <a:schemeClr val="tx1"/>
          </a:solidFill>
          <a:latin typeface="+mn-lt"/>
          <a:ea typeface="+mn-ea"/>
          <a:cs typeface="+mn-cs"/>
        </a:defRPr>
      </a:lvl1pPr>
      <a:lvl2pPr marL="456261" algn="l" defTabSz="912614" rtl="0" eaLnBrk="1" latinLnBrk="0" hangingPunct="1">
        <a:defRPr sz="1900" kern="1200">
          <a:solidFill>
            <a:schemeClr val="tx1"/>
          </a:solidFill>
          <a:latin typeface="+mn-lt"/>
          <a:ea typeface="+mn-ea"/>
          <a:cs typeface="+mn-cs"/>
        </a:defRPr>
      </a:lvl2pPr>
      <a:lvl3pPr marL="912614" algn="l" defTabSz="912614" rtl="0" eaLnBrk="1" latinLnBrk="0" hangingPunct="1">
        <a:defRPr sz="1900" kern="1200">
          <a:solidFill>
            <a:schemeClr val="tx1"/>
          </a:solidFill>
          <a:latin typeface="+mn-lt"/>
          <a:ea typeface="+mn-ea"/>
          <a:cs typeface="+mn-cs"/>
        </a:defRPr>
      </a:lvl3pPr>
      <a:lvl4pPr marL="1368908" algn="l" defTabSz="912614" rtl="0" eaLnBrk="1" latinLnBrk="0" hangingPunct="1">
        <a:defRPr sz="1900" kern="1200">
          <a:solidFill>
            <a:schemeClr val="tx1"/>
          </a:solidFill>
          <a:latin typeface="+mn-lt"/>
          <a:ea typeface="+mn-ea"/>
          <a:cs typeface="+mn-cs"/>
        </a:defRPr>
      </a:lvl4pPr>
      <a:lvl5pPr marL="1825229" algn="l" defTabSz="912614" rtl="0" eaLnBrk="1" latinLnBrk="0" hangingPunct="1">
        <a:defRPr sz="1900" kern="1200">
          <a:solidFill>
            <a:schemeClr val="tx1"/>
          </a:solidFill>
          <a:latin typeface="+mn-lt"/>
          <a:ea typeface="+mn-ea"/>
          <a:cs typeface="+mn-cs"/>
        </a:defRPr>
      </a:lvl5pPr>
      <a:lvl6pPr marL="2281495" algn="l" defTabSz="912614" rtl="0" eaLnBrk="1" latinLnBrk="0" hangingPunct="1">
        <a:defRPr sz="1900" kern="1200">
          <a:solidFill>
            <a:schemeClr val="tx1"/>
          </a:solidFill>
          <a:latin typeface="+mn-lt"/>
          <a:ea typeface="+mn-ea"/>
          <a:cs typeface="+mn-cs"/>
        </a:defRPr>
      </a:lvl6pPr>
      <a:lvl7pPr marL="2737833" algn="l" defTabSz="912614" rtl="0" eaLnBrk="1" latinLnBrk="0" hangingPunct="1">
        <a:defRPr sz="1900" kern="1200">
          <a:solidFill>
            <a:schemeClr val="tx1"/>
          </a:solidFill>
          <a:latin typeface="+mn-lt"/>
          <a:ea typeface="+mn-ea"/>
          <a:cs typeface="+mn-cs"/>
        </a:defRPr>
      </a:lvl7pPr>
      <a:lvl8pPr marL="3194134" algn="l" defTabSz="912614" rtl="0" eaLnBrk="1" latinLnBrk="0" hangingPunct="1">
        <a:defRPr sz="1900" kern="1200">
          <a:solidFill>
            <a:schemeClr val="tx1"/>
          </a:solidFill>
          <a:latin typeface="+mn-lt"/>
          <a:ea typeface="+mn-ea"/>
          <a:cs typeface="+mn-cs"/>
        </a:defRPr>
      </a:lvl8pPr>
      <a:lvl9pPr marL="3650454" algn="l" defTabSz="91261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9"/>
          <p:cNvSpPr>
            <a:spLocks noChangeArrowheads="1"/>
          </p:cNvSpPr>
          <p:nvPr/>
        </p:nvSpPr>
        <p:spPr bwMode="auto">
          <a:xfrm>
            <a:off x="2590125" y="4"/>
            <a:ext cx="9598700" cy="1439333"/>
          </a:xfrm>
          <a:prstGeom prst="rect">
            <a:avLst/>
          </a:prstGeom>
          <a:solidFill>
            <a:srgbClr val="003366"/>
          </a:solidFill>
          <a:ln w="9525" algn="ctr">
            <a:noFill/>
            <a:miter lim="800000"/>
            <a:headEnd/>
            <a:tailEnd/>
          </a:ln>
          <a:effectLst/>
        </p:spPr>
        <p:txBody>
          <a:bodyPr wrap="none" lIns="0" tIns="0" rIns="0" bIns="0" anchor="ctr"/>
          <a:lstStyle/>
          <a:p>
            <a:pPr defTabSz="1216514"/>
            <a:endParaRPr lang="ru-RU" sz="2400" dirty="0">
              <a:solidFill>
                <a:prstClr val="black"/>
              </a:solidFill>
            </a:endParaRPr>
          </a:p>
        </p:txBody>
      </p:sp>
      <p:sp>
        <p:nvSpPr>
          <p:cNvPr id="15" name="Rectangle 8"/>
          <p:cNvSpPr>
            <a:spLocks noChangeArrowheads="1"/>
          </p:cNvSpPr>
          <p:nvPr/>
        </p:nvSpPr>
        <p:spPr bwMode="auto">
          <a:xfrm>
            <a:off x="0" y="4"/>
            <a:ext cx="2581661" cy="1439333"/>
          </a:xfrm>
          <a:prstGeom prst="rect">
            <a:avLst/>
          </a:prstGeom>
          <a:solidFill>
            <a:srgbClr val="0066CC"/>
          </a:solidFill>
          <a:ln w="9525" algn="ctr">
            <a:noFill/>
            <a:miter lim="800000"/>
            <a:headEnd/>
            <a:tailEnd/>
          </a:ln>
          <a:effectLst/>
        </p:spPr>
        <p:txBody>
          <a:bodyPr wrap="none" lIns="0" tIns="0" rIns="0" bIns="0" anchor="ctr"/>
          <a:lstStyle/>
          <a:p>
            <a:pPr defTabSz="1216514"/>
            <a:endParaRPr lang="ru-RU" sz="2400" dirty="0">
              <a:solidFill>
                <a:prstClr val="black"/>
              </a:solidFill>
            </a:endParaRPr>
          </a:p>
        </p:txBody>
      </p:sp>
      <p:sp>
        <p:nvSpPr>
          <p:cNvPr id="17" name="Line 10"/>
          <p:cNvSpPr>
            <a:spLocks noChangeShapeType="1"/>
          </p:cNvSpPr>
          <p:nvPr/>
        </p:nvSpPr>
        <p:spPr bwMode="auto">
          <a:xfrm>
            <a:off x="2581661" y="4"/>
            <a:ext cx="0" cy="1439333"/>
          </a:xfrm>
          <a:prstGeom prst="line">
            <a:avLst/>
          </a:prstGeom>
          <a:noFill/>
          <a:ln w="15875">
            <a:solidFill>
              <a:schemeClr val="bg1"/>
            </a:solidFill>
            <a:round/>
            <a:headEnd/>
            <a:tailEnd/>
          </a:ln>
          <a:effectLst/>
        </p:spPr>
        <p:txBody>
          <a:bodyPr lIns="0" tIns="0" rIns="0" bIns="0" anchor="ctr"/>
          <a:lstStyle/>
          <a:p>
            <a:pPr defTabSz="1216514"/>
            <a:endParaRPr lang="ru-RU" sz="2400" dirty="0">
              <a:solidFill>
                <a:prstClr val="black"/>
              </a:solidFill>
            </a:endParaRPr>
          </a:p>
        </p:txBody>
      </p:sp>
      <p:sp>
        <p:nvSpPr>
          <p:cNvPr id="21" name="Line 17"/>
          <p:cNvSpPr>
            <a:spLocks noChangeShapeType="1"/>
          </p:cNvSpPr>
          <p:nvPr/>
        </p:nvSpPr>
        <p:spPr bwMode="auto">
          <a:xfrm>
            <a:off x="0" y="1439333"/>
            <a:ext cx="12188825" cy="0"/>
          </a:xfrm>
          <a:prstGeom prst="line">
            <a:avLst/>
          </a:prstGeom>
          <a:noFill/>
          <a:ln w="15875">
            <a:solidFill>
              <a:schemeClr val="bg1"/>
            </a:solidFill>
            <a:round/>
            <a:headEnd/>
            <a:tailEnd/>
          </a:ln>
          <a:effectLst/>
        </p:spPr>
        <p:txBody>
          <a:bodyPr lIns="0" tIns="0" rIns="0" bIns="0" anchor="ctr"/>
          <a:lstStyle/>
          <a:p>
            <a:pPr defTabSz="1216514"/>
            <a:endParaRPr lang="ru-RU" sz="2400" dirty="0">
              <a:solidFill>
                <a:prstClr val="black"/>
              </a:solidFill>
            </a:endParaRPr>
          </a:p>
        </p:txBody>
      </p:sp>
      <p:sp>
        <p:nvSpPr>
          <p:cNvPr id="3" name="Текст 2"/>
          <p:cNvSpPr>
            <a:spLocks noGrp="1"/>
          </p:cNvSpPr>
          <p:nvPr>
            <p:ph type="body" idx="1"/>
          </p:nvPr>
        </p:nvSpPr>
        <p:spPr>
          <a:xfrm>
            <a:off x="279327" y="1600263"/>
            <a:ext cx="11300057" cy="410369"/>
          </a:xfrm>
          <a:prstGeom prst="rect">
            <a:avLst/>
          </a:prstGeom>
        </p:spPr>
        <p:txBody>
          <a:bodyPr vert="horz" lIns="0" tIns="0" rIns="0" bIns="0" rtlCol="0">
            <a:noAutofit/>
          </a:bodyPr>
          <a:lstStyle/>
          <a:p>
            <a:pPr lvl="0"/>
            <a:r>
              <a:rPr lang="ru-RU" dirty="0" smtClean="0"/>
              <a:t>Образец текста</a:t>
            </a:r>
            <a:endParaRPr lang="ru-RU" dirty="0"/>
          </a:p>
        </p:txBody>
      </p:sp>
      <p:pic>
        <p:nvPicPr>
          <p:cNvPr id="23" name="Рисунок 22" descr="GP W 300.wm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890" y="254000"/>
            <a:ext cx="2066940" cy="993600"/>
          </a:xfrm>
          <a:prstGeom prst="rect">
            <a:avLst/>
          </a:prstGeom>
        </p:spPr>
      </p:pic>
      <p:grpSp>
        <p:nvGrpSpPr>
          <p:cNvPr id="25" name="Group 4"/>
          <p:cNvGrpSpPr>
            <a:grpSpLocks/>
          </p:cNvGrpSpPr>
          <p:nvPr/>
        </p:nvGrpSpPr>
        <p:grpSpPr bwMode="auto">
          <a:xfrm>
            <a:off x="0" y="6163735"/>
            <a:ext cx="12188825" cy="719668"/>
            <a:chOff x="0" y="3974"/>
            <a:chExt cx="5760" cy="340"/>
          </a:xfrm>
        </p:grpSpPr>
        <p:sp>
          <p:nvSpPr>
            <p:cNvPr id="26" name="Rectangle 5"/>
            <p:cNvSpPr>
              <a:spLocks noChangeArrowheads="1"/>
            </p:cNvSpPr>
            <p:nvPr userDrawn="1"/>
          </p:nvSpPr>
          <p:spPr bwMode="auto">
            <a:xfrm>
              <a:off x="0" y="3974"/>
              <a:ext cx="1220" cy="340"/>
            </a:xfrm>
            <a:prstGeom prst="rect">
              <a:avLst/>
            </a:prstGeom>
            <a:solidFill>
              <a:srgbClr val="0066CC"/>
            </a:solidFill>
            <a:ln w="9525" algn="ctr">
              <a:noFill/>
              <a:miter lim="800000"/>
              <a:headEnd/>
              <a:tailEnd/>
            </a:ln>
            <a:effectLst/>
          </p:spPr>
          <p:txBody>
            <a:bodyPr wrap="none" lIns="0" tIns="0" rIns="0" bIns="0" anchor="ctr"/>
            <a:lstStyle/>
            <a:p>
              <a:pPr defTabSz="1216514"/>
              <a:endParaRPr lang="ru-RU" sz="2400" dirty="0">
                <a:solidFill>
                  <a:prstClr val="black"/>
                </a:solidFill>
              </a:endParaRPr>
            </a:p>
          </p:txBody>
        </p:sp>
        <p:sp>
          <p:nvSpPr>
            <p:cNvPr id="27" name="Rectangle 6"/>
            <p:cNvSpPr>
              <a:spLocks noChangeArrowheads="1"/>
            </p:cNvSpPr>
            <p:nvPr userDrawn="1"/>
          </p:nvSpPr>
          <p:spPr bwMode="auto">
            <a:xfrm>
              <a:off x="1224" y="3974"/>
              <a:ext cx="4536" cy="340"/>
            </a:xfrm>
            <a:prstGeom prst="rect">
              <a:avLst/>
            </a:prstGeom>
            <a:solidFill>
              <a:srgbClr val="3399FF"/>
            </a:solidFill>
            <a:ln w="9525" algn="ctr">
              <a:noFill/>
              <a:miter lim="800000"/>
              <a:headEnd/>
              <a:tailEnd/>
            </a:ln>
            <a:effectLst/>
          </p:spPr>
          <p:txBody>
            <a:bodyPr wrap="none" lIns="0" tIns="0" rIns="0" bIns="0" anchor="ctr"/>
            <a:lstStyle/>
            <a:p>
              <a:pPr defTabSz="1216514"/>
              <a:endParaRPr lang="ru-RU" sz="2400" dirty="0">
                <a:solidFill>
                  <a:prstClr val="black"/>
                </a:solidFill>
              </a:endParaRPr>
            </a:p>
          </p:txBody>
        </p:sp>
        <p:sp>
          <p:nvSpPr>
            <p:cNvPr id="28" name="Line 7"/>
            <p:cNvSpPr>
              <a:spLocks noChangeShapeType="1"/>
            </p:cNvSpPr>
            <p:nvPr userDrawn="1"/>
          </p:nvSpPr>
          <p:spPr bwMode="auto">
            <a:xfrm>
              <a:off x="1220" y="3974"/>
              <a:ext cx="0" cy="340"/>
            </a:xfrm>
            <a:prstGeom prst="line">
              <a:avLst/>
            </a:prstGeom>
            <a:noFill/>
            <a:ln w="15875">
              <a:solidFill>
                <a:schemeClr val="bg1"/>
              </a:solidFill>
              <a:round/>
              <a:headEnd/>
              <a:tailEnd/>
            </a:ln>
            <a:effectLst/>
          </p:spPr>
          <p:txBody>
            <a:bodyPr lIns="0" tIns="0" rIns="0" bIns="0" anchor="ctr"/>
            <a:lstStyle/>
            <a:p>
              <a:pPr defTabSz="1216514"/>
              <a:endParaRPr lang="ru-RU" sz="2400" dirty="0">
                <a:solidFill>
                  <a:prstClr val="black"/>
                </a:solidFill>
              </a:endParaRPr>
            </a:p>
          </p:txBody>
        </p:sp>
      </p:grpSp>
      <p:sp>
        <p:nvSpPr>
          <p:cNvPr id="29" name="Line 16"/>
          <p:cNvSpPr>
            <a:spLocks noChangeShapeType="1"/>
          </p:cNvSpPr>
          <p:nvPr/>
        </p:nvSpPr>
        <p:spPr bwMode="auto">
          <a:xfrm>
            <a:off x="0" y="6159499"/>
            <a:ext cx="12188825" cy="0"/>
          </a:xfrm>
          <a:prstGeom prst="line">
            <a:avLst/>
          </a:prstGeom>
          <a:noFill/>
          <a:ln w="15875">
            <a:solidFill>
              <a:schemeClr val="bg1"/>
            </a:solidFill>
            <a:round/>
            <a:headEnd/>
            <a:tailEnd/>
          </a:ln>
          <a:effectLst/>
        </p:spPr>
        <p:txBody>
          <a:bodyPr lIns="0" tIns="0" rIns="0" bIns="0" anchor="ctr"/>
          <a:lstStyle/>
          <a:p>
            <a:pPr defTabSz="1216514"/>
            <a:endParaRPr lang="ru-RU" sz="2400" dirty="0">
              <a:solidFill>
                <a:prstClr val="black"/>
              </a:solidFill>
            </a:endParaRPr>
          </a:p>
        </p:txBody>
      </p:sp>
      <p:sp>
        <p:nvSpPr>
          <p:cNvPr id="30" name="Номер слайда 3"/>
          <p:cNvSpPr txBox="1">
            <a:spLocks/>
          </p:cNvSpPr>
          <p:nvPr/>
        </p:nvSpPr>
        <p:spPr>
          <a:xfrm>
            <a:off x="279328" y="6265396"/>
            <a:ext cx="1976454" cy="635001"/>
          </a:xfrm>
          <a:prstGeom prst="rect">
            <a:avLst/>
          </a:prstGeom>
        </p:spPr>
        <p:txBody>
          <a:bodyPr vert="horz" lIns="0" tIns="0" rIns="0" bIns="0" rtlCol="0" anchor="ctr"/>
          <a:lstStyle/>
          <a:p>
            <a:pPr defTabSz="1216514">
              <a:defRPr/>
            </a:pPr>
            <a:fld id="{E4274F02-7521-4F9B-A76E-13D583AC38B1}" type="slidenum">
              <a:rPr lang="ru-RU" sz="2700" b="1" smtClean="0">
                <a:solidFill>
                  <a:prstClr val="white"/>
                </a:solidFill>
                <a:latin typeface="Arial Narrow" pitchFamily="34" charset="0"/>
              </a:rPr>
              <a:pPr defTabSz="1216514">
                <a:defRPr/>
              </a:pPr>
              <a:t>‹#›</a:t>
            </a:fld>
            <a:endParaRPr lang="ru-RU" sz="2700" b="1" dirty="0" smtClean="0">
              <a:solidFill>
                <a:prstClr val="white"/>
              </a:solidFill>
              <a:latin typeface="Arial Narrow" pitchFamily="34" charset="0"/>
            </a:endParaRPr>
          </a:p>
        </p:txBody>
      </p:sp>
    </p:spTree>
    <p:extLst>
      <p:ext uri="{BB962C8B-B14F-4D97-AF65-F5344CB8AC3E}">
        <p14:creationId xmlns:p14="http://schemas.microsoft.com/office/powerpoint/2010/main" val="3871740448"/>
      </p:ext>
    </p:extLst>
  </p:cSld>
  <p:clrMap bg1="lt1" tx1="dk1" bg2="lt2" tx2="dk2" accent1="accent1" accent2="accent2" accent3="accent3" accent4="accent4" accent5="accent5" accent6="accent6" hlink="hlink" folHlink="folHlink"/>
  <p:sldLayoutIdLst>
    <p:sldLayoutId id="2147483829" r:id="rId1"/>
    <p:sldLayoutId id="2147483830" r:id="rId2"/>
  </p:sldLayoutIdLst>
  <p:txStyles>
    <p:titleStyle>
      <a:lvl1pPr algn="l" defTabSz="1216514" rtl="0" eaLnBrk="1" latinLnBrk="0" hangingPunct="1">
        <a:spcBef>
          <a:spcPct val="0"/>
        </a:spcBef>
        <a:buNone/>
        <a:defRPr kumimoji="0" lang="ru-RU" sz="35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0" algn="l" defTabSz="1216514" rtl="0" eaLnBrk="1" latinLnBrk="0" hangingPunct="1">
        <a:spcBef>
          <a:spcPct val="20000"/>
        </a:spcBef>
        <a:buFont typeface="Arial" pitchFamily="34" charset="0"/>
        <a:buNone/>
        <a:defRPr sz="2700" b="0" kern="1200">
          <a:solidFill>
            <a:srgbClr val="003366"/>
          </a:solidFill>
          <a:latin typeface="Arial Narrow" pitchFamily="34" charset="0"/>
          <a:ea typeface="+mn-ea"/>
          <a:cs typeface="+mn-cs"/>
        </a:defRPr>
      </a:lvl1pPr>
      <a:lvl2pPr marL="988410" indent="-380153" algn="l" defTabSz="1216514" rtl="0" eaLnBrk="1" latinLnBrk="0" hangingPunct="1">
        <a:spcBef>
          <a:spcPct val="20000"/>
        </a:spcBef>
        <a:buFont typeface="Arial" pitchFamily="34" charset="0"/>
        <a:buNone/>
        <a:defRPr sz="3500" kern="1200">
          <a:solidFill>
            <a:schemeClr val="bg1"/>
          </a:solidFill>
          <a:latin typeface="Arial Narrow" pitchFamily="34" charset="0"/>
          <a:ea typeface="+mn-ea"/>
          <a:cs typeface="+mn-cs"/>
        </a:defRPr>
      </a:lvl2pPr>
      <a:lvl3pPr marL="1520614" indent="-304159" algn="l" defTabSz="1216514" rtl="0" eaLnBrk="1" latinLnBrk="0" hangingPunct="1">
        <a:spcBef>
          <a:spcPct val="20000"/>
        </a:spcBef>
        <a:buFont typeface="Arial" pitchFamily="34" charset="0"/>
        <a:buNone/>
        <a:defRPr sz="3500" kern="1200">
          <a:solidFill>
            <a:schemeClr val="bg1"/>
          </a:solidFill>
          <a:latin typeface="Arial Narrow" pitchFamily="34" charset="0"/>
          <a:ea typeface="+mn-ea"/>
          <a:cs typeface="+mn-cs"/>
        </a:defRPr>
      </a:lvl3pPr>
      <a:lvl4pPr marL="2128921" indent="-304159" algn="l" defTabSz="1216514" rtl="0" eaLnBrk="1" latinLnBrk="0" hangingPunct="1">
        <a:spcBef>
          <a:spcPct val="20000"/>
        </a:spcBef>
        <a:buFont typeface="Arial" pitchFamily="34" charset="0"/>
        <a:buNone/>
        <a:defRPr sz="3500" kern="1200">
          <a:solidFill>
            <a:schemeClr val="bg1"/>
          </a:solidFill>
          <a:latin typeface="Arial Narrow" pitchFamily="34" charset="0"/>
          <a:ea typeface="+mn-ea"/>
          <a:cs typeface="+mn-cs"/>
        </a:defRPr>
      </a:lvl4pPr>
      <a:lvl5pPr marL="2737148" indent="-304159" algn="l" defTabSz="1216514" rtl="0" eaLnBrk="1" latinLnBrk="0" hangingPunct="1">
        <a:spcBef>
          <a:spcPct val="20000"/>
        </a:spcBef>
        <a:buFont typeface="Arial" pitchFamily="34" charset="0"/>
        <a:buNone/>
        <a:defRPr sz="3500" kern="1200">
          <a:solidFill>
            <a:schemeClr val="bg1"/>
          </a:solidFill>
          <a:latin typeface="Arial Narrow" pitchFamily="34" charset="0"/>
          <a:ea typeface="+mn-ea"/>
          <a:cs typeface="+mn-cs"/>
        </a:defRPr>
      </a:lvl5pPr>
      <a:lvl6pPr marL="3345385" indent="-304159" algn="l" defTabSz="121651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3663" indent="-304159" algn="l" defTabSz="121651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1906" indent="-304159" algn="l" defTabSz="121651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0156" indent="-304159" algn="l" defTabSz="121651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ru-RU"/>
      </a:defPPr>
      <a:lvl1pPr marL="0" algn="l" defTabSz="1216514" rtl="0" eaLnBrk="1" latinLnBrk="0" hangingPunct="1">
        <a:defRPr sz="2400" kern="1200">
          <a:solidFill>
            <a:schemeClr val="tx1"/>
          </a:solidFill>
          <a:latin typeface="+mn-lt"/>
          <a:ea typeface="+mn-ea"/>
          <a:cs typeface="+mn-cs"/>
        </a:defRPr>
      </a:lvl1pPr>
      <a:lvl2pPr marL="608258" algn="l" defTabSz="1216514" rtl="0" eaLnBrk="1" latinLnBrk="0" hangingPunct="1">
        <a:defRPr sz="2400" kern="1200">
          <a:solidFill>
            <a:schemeClr val="tx1"/>
          </a:solidFill>
          <a:latin typeface="+mn-lt"/>
          <a:ea typeface="+mn-ea"/>
          <a:cs typeface="+mn-cs"/>
        </a:defRPr>
      </a:lvl2pPr>
      <a:lvl3pPr marL="1216514" algn="l" defTabSz="1216514" rtl="0" eaLnBrk="1" latinLnBrk="0" hangingPunct="1">
        <a:defRPr sz="2400" kern="1200">
          <a:solidFill>
            <a:schemeClr val="tx1"/>
          </a:solidFill>
          <a:latin typeface="+mn-lt"/>
          <a:ea typeface="+mn-ea"/>
          <a:cs typeface="+mn-cs"/>
        </a:defRPr>
      </a:lvl3pPr>
      <a:lvl4pPr marL="1824771" algn="l" defTabSz="1216514" rtl="0" eaLnBrk="1" latinLnBrk="0" hangingPunct="1">
        <a:defRPr sz="2400" kern="1200">
          <a:solidFill>
            <a:schemeClr val="tx1"/>
          </a:solidFill>
          <a:latin typeface="+mn-lt"/>
          <a:ea typeface="+mn-ea"/>
          <a:cs typeface="+mn-cs"/>
        </a:defRPr>
      </a:lvl4pPr>
      <a:lvl5pPr marL="2433022" algn="l" defTabSz="1216514" rtl="0" eaLnBrk="1" latinLnBrk="0" hangingPunct="1">
        <a:defRPr sz="2400" kern="1200">
          <a:solidFill>
            <a:schemeClr val="tx1"/>
          </a:solidFill>
          <a:latin typeface="+mn-lt"/>
          <a:ea typeface="+mn-ea"/>
          <a:cs typeface="+mn-cs"/>
        </a:defRPr>
      </a:lvl5pPr>
      <a:lvl6pPr marL="3041270" algn="l" defTabSz="1216514" rtl="0" eaLnBrk="1" latinLnBrk="0" hangingPunct="1">
        <a:defRPr sz="2400" kern="1200">
          <a:solidFill>
            <a:schemeClr val="tx1"/>
          </a:solidFill>
          <a:latin typeface="+mn-lt"/>
          <a:ea typeface="+mn-ea"/>
          <a:cs typeface="+mn-cs"/>
        </a:defRPr>
      </a:lvl6pPr>
      <a:lvl7pPr marL="3649537" algn="l" defTabSz="1216514" rtl="0" eaLnBrk="1" latinLnBrk="0" hangingPunct="1">
        <a:defRPr sz="2400" kern="1200">
          <a:solidFill>
            <a:schemeClr val="tx1"/>
          </a:solidFill>
          <a:latin typeface="+mn-lt"/>
          <a:ea typeface="+mn-ea"/>
          <a:cs typeface="+mn-cs"/>
        </a:defRPr>
      </a:lvl7pPr>
      <a:lvl8pPr marL="4257781" algn="l" defTabSz="1216514" rtl="0" eaLnBrk="1" latinLnBrk="0" hangingPunct="1">
        <a:defRPr sz="2400" kern="1200">
          <a:solidFill>
            <a:schemeClr val="tx1"/>
          </a:solidFill>
          <a:latin typeface="+mn-lt"/>
          <a:ea typeface="+mn-ea"/>
          <a:cs typeface="+mn-cs"/>
        </a:defRPr>
      </a:lvl8pPr>
      <a:lvl9pPr marL="4866022" algn="l" defTabSz="1216514"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9"/>
          <p:cNvSpPr>
            <a:spLocks noChangeArrowheads="1"/>
          </p:cNvSpPr>
          <p:nvPr/>
        </p:nvSpPr>
        <p:spPr bwMode="auto">
          <a:xfrm>
            <a:off x="2590125" y="4"/>
            <a:ext cx="9598700" cy="1439333"/>
          </a:xfrm>
          <a:prstGeom prst="rect">
            <a:avLst/>
          </a:prstGeom>
          <a:solidFill>
            <a:srgbClr val="003366"/>
          </a:solidFill>
          <a:ln w="9525" algn="ctr">
            <a:noFill/>
            <a:miter lim="800000"/>
            <a:headEnd/>
            <a:tailEnd/>
          </a:ln>
          <a:effectLst/>
        </p:spPr>
        <p:txBody>
          <a:bodyPr wrap="none" lIns="0" tIns="0" rIns="0" bIns="0" anchor="ctr"/>
          <a:lstStyle/>
          <a:p>
            <a:pPr defTabSz="1216514"/>
            <a:endParaRPr lang="ru-RU" sz="2400" dirty="0">
              <a:solidFill>
                <a:prstClr val="black"/>
              </a:solidFill>
            </a:endParaRPr>
          </a:p>
        </p:txBody>
      </p:sp>
      <p:sp>
        <p:nvSpPr>
          <p:cNvPr id="15" name="Rectangle 8"/>
          <p:cNvSpPr>
            <a:spLocks noChangeArrowheads="1"/>
          </p:cNvSpPr>
          <p:nvPr/>
        </p:nvSpPr>
        <p:spPr bwMode="auto">
          <a:xfrm>
            <a:off x="0" y="4"/>
            <a:ext cx="2581661" cy="1439333"/>
          </a:xfrm>
          <a:prstGeom prst="rect">
            <a:avLst/>
          </a:prstGeom>
          <a:solidFill>
            <a:srgbClr val="0066CC"/>
          </a:solidFill>
          <a:ln w="9525" algn="ctr">
            <a:noFill/>
            <a:miter lim="800000"/>
            <a:headEnd/>
            <a:tailEnd/>
          </a:ln>
          <a:effectLst/>
        </p:spPr>
        <p:txBody>
          <a:bodyPr wrap="none" lIns="0" tIns="0" rIns="0" bIns="0" anchor="ctr"/>
          <a:lstStyle/>
          <a:p>
            <a:pPr defTabSz="1216514"/>
            <a:endParaRPr lang="ru-RU" sz="2400" dirty="0">
              <a:solidFill>
                <a:prstClr val="black"/>
              </a:solidFill>
            </a:endParaRPr>
          </a:p>
        </p:txBody>
      </p:sp>
      <p:sp>
        <p:nvSpPr>
          <p:cNvPr id="17" name="Line 10"/>
          <p:cNvSpPr>
            <a:spLocks noChangeShapeType="1"/>
          </p:cNvSpPr>
          <p:nvPr/>
        </p:nvSpPr>
        <p:spPr bwMode="auto">
          <a:xfrm>
            <a:off x="2581661" y="4"/>
            <a:ext cx="0" cy="1439333"/>
          </a:xfrm>
          <a:prstGeom prst="line">
            <a:avLst/>
          </a:prstGeom>
          <a:noFill/>
          <a:ln w="15875">
            <a:solidFill>
              <a:schemeClr val="bg1"/>
            </a:solidFill>
            <a:round/>
            <a:headEnd/>
            <a:tailEnd/>
          </a:ln>
          <a:effectLst/>
        </p:spPr>
        <p:txBody>
          <a:bodyPr lIns="0" tIns="0" rIns="0" bIns="0" anchor="ctr"/>
          <a:lstStyle/>
          <a:p>
            <a:pPr defTabSz="1216514"/>
            <a:endParaRPr lang="ru-RU" sz="2400" dirty="0">
              <a:solidFill>
                <a:prstClr val="black"/>
              </a:solidFill>
            </a:endParaRPr>
          </a:p>
        </p:txBody>
      </p:sp>
      <p:sp>
        <p:nvSpPr>
          <p:cNvPr id="21" name="Line 17"/>
          <p:cNvSpPr>
            <a:spLocks noChangeShapeType="1"/>
          </p:cNvSpPr>
          <p:nvPr/>
        </p:nvSpPr>
        <p:spPr bwMode="auto">
          <a:xfrm>
            <a:off x="0" y="1439333"/>
            <a:ext cx="12188825" cy="0"/>
          </a:xfrm>
          <a:prstGeom prst="line">
            <a:avLst/>
          </a:prstGeom>
          <a:noFill/>
          <a:ln w="15875">
            <a:solidFill>
              <a:schemeClr val="bg1"/>
            </a:solidFill>
            <a:round/>
            <a:headEnd/>
            <a:tailEnd/>
          </a:ln>
          <a:effectLst/>
        </p:spPr>
        <p:txBody>
          <a:bodyPr lIns="0" tIns="0" rIns="0" bIns="0" anchor="ctr"/>
          <a:lstStyle/>
          <a:p>
            <a:pPr defTabSz="1216514"/>
            <a:endParaRPr lang="ru-RU" sz="2400" dirty="0">
              <a:solidFill>
                <a:prstClr val="black"/>
              </a:solidFill>
            </a:endParaRPr>
          </a:p>
        </p:txBody>
      </p:sp>
      <p:sp>
        <p:nvSpPr>
          <p:cNvPr id="3" name="Текст 2"/>
          <p:cNvSpPr>
            <a:spLocks noGrp="1"/>
          </p:cNvSpPr>
          <p:nvPr>
            <p:ph type="body" idx="1"/>
          </p:nvPr>
        </p:nvSpPr>
        <p:spPr>
          <a:xfrm>
            <a:off x="279327" y="1600263"/>
            <a:ext cx="11300057" cy="410369"/>
          </a:xfrm>
          <a:prstGeom prst="rect">
            <a:avLst/>
          </a:prstGeom>
        </p:spPr>
        <p:txBody>
          <a:bodyPr vert="horz" lIns="0" tIns="0" rIns="0" bIns="0" rtlCol="0">
            <a:noAutofit/>
          </a:bodyPr>
          <a:lstStyle/>
          <a:p>
            <a:pPr lvl="0"/>
            <a:r>
              <a:rPr lang="ru-RU" dirty="0" smtClean="0"/>
              <a:t>Образец текста</a:t>
            </a:r>
            <a:endParaRPr lang="ru-RU" dirty="0"/>
          </a:p>
        </p:txBody>
      </p:sp>
      <p:pic>
        <p:nvPicPr>
          <p:cNvPr id="23" name="Рисунок 22" descr="GP W 300.wm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890" y="254000"/>
            <a:ext cx="2066940" cy="993600"/>
          </a:xfrm>
          <a:prstGeom prst="rect">
            <a:avLst/>
          </a:prstGeom>
        </p:spPr>
      </p:pic>
      <p:grpSp>
        <p:nvGrpSpPr>
          <p:cNvPr id="25" name="Group 4"/>
          <p:cNvGrpSpPr>
            <a:grpSpLocks/>
          </p:cNvGrpSpPr>
          <p:nvPr/>
        </p:nvGrpSpPr>
        <p:grpSpPr bwMode="auto">
          <a:xfrm>
            <a:off x="0" y="6163735"/>
            <a:ext cx="12188825" cy="719668"/>
            <a:chOff x="0" y="3974"/>
            <a:chExt cx="5760" cy="340"/>
          </a:xfrm>
        </p:grpSpPr>
        <p:sp>
          <p:nvSpPr>
            <p:cNvPr id="26" name="Rectangle 5"/>
            <p:cNvSpPr>
              <a:spLocks noChangeArrowheads="1"/>
            </p:cNvSpPr>
            <p:nvPr userDrawn="1"/>
          </p:nvSpPr>
          <p:spPr bwMode="auto">
            <a:xfrm>
              <a:off x="0" y="3974"/>
              <a:ext cx="1220" cy="340"/>
            </a:xfrm>
            <a:prstGeom prst="rect">
              <a:avLst/>
            </a:prstGeom>
            <a:solidFill>
              <a:srgbClr val="0066CC"/>
            </a:solidFill>
            <a:ln w="9525" algn="ctr">
              <a:noFill/>
              <a:miter lim="800000"/>
              <a:headEnd/>
              <a:tailEnd/>
            </a:ln>
            <a:effectLst/>
          </p:spPr>
          <p:txBody>
            <a:bodyPr wrap="none" lIns="0" tIns="0" rIns="0" bIns="0" anchor="ctr"/>
            <a:lstStyle/>
            <a:p>
              <a:pPr defTabSz="1216514"/>
              <a:endParaRPr lang="ru-RU" sz="2400" dirty="0">
                <a:solidFill>
                  <a:prstClr val="black"/>
                </a:solidFill>
              </a:endParaRPr>
            </a:p>
          </p:txBody>
        </p:sp>
        <p:sp>
          <p:nvSpPr>
            <p:cNvPr id="27" name="Rectangle 6"/>
            <p:cNvSpPr>
              <a:spLocks noChangeArrowheads="1"/>
            </p:cNvSpPr>
            <p:nvPr userDrawn="1"/>
          </p:nvSpPr>
          <p:spPr bwMode="auto">
            <a:xfrm>
              <a:off x="1224" y="3974"/>
              <a:ext cx="4536" cy="340"/>
            </a:xfrm>
            <a:prstGeom prst="rect">
              <a:avLst/>
            </a:prstGeom>
            <a:solidFill>
              <a:srgbClr val="3399FF"/>
            </a:solidFill>
            <a:ln w="9525" algn="ctr">
              <a:noFill/>
              <a:miter lim="800000"/>
              <a:headEnd/>
              <a:tailEnd/>
            </a:ln>
            <a:effectLst/>
          </p:spPr>
          <p:txBody>
            <a:bodyPr wrap="none" lIns="0" tIns="0" rIns="0" bIns="0" anchor="ctr"/>
            <a:lstStyle/>
            <a:p>
              <a:pPr defTabSz="1216514"/>
              <a:endParaRPr lang="ru-RU" sz="2400" dirty="0">
                <a:solidFill>
                  <a:prstClr val="black"/>
                </a:solidFill>
              </a:endParaRPr>
            </a:p>
          </p:txBody>
        </p:sp>
        <p:sp>
          <p:nvSpPr>
            <p:cNvPr id="28" name="Line 7"/>
            <p:cNvSpPr>
              <a:spLocks noChangeShapeType="1"/>
            </p:cNvSpPr>
            <p:nvPr userDrawn="1"/>
          </p:nvSpPr>
          <p:spPr bwMode="auto">
            <a:xfrm>
              <a:off x="1220" y="3974"/>
              <a:ext cx="0" cy="340"/>
            </a:xfrm>
            <a:prstGeom prst="line">
              <a:avLst/>
            </a:prstGeom>
            <a:noFill/>
            <a:ln w="15875">
              <a:solidFill>
                <a:schemeClr val="bg1"/>
              </a:solidFill>
              <a:round/>
              <a:headEnd/>
              <a:tailEnd/>
            </a:ln>
            <a:effectLst/>
          </p:spPr>
          <p:txBody>
            <a:bodyPr lIns="0" tIns="0" rIns="0" bIns="0" anchor="ctr"/>
            <a:lstStyle/>
            <a:p>
              <a:pPr defTabSz="1216514"/>
              <a:endParaRPr lang="ru-RU" sz="2400" dirty="0">
                <a:solidFill>
                  <a:prstClr val="black"/>
                </a:solidFill>
              </a:endParaRPr>
            </a:p>
          </p:txBody>
        </p:sp>
      </p:grpSp>
      <p:sp>
        <p:nvSpPr>
          <p:cNvPr id="29" name="Line 16"/>
          <p:cNvSpPr>
            <a:spLocks noChangeShapeType="1"/>
          </p:cNvSpPr>
          <p:nvPr/>
        </p:nvSpPr>
        <p:spPr bwMode="auto">
          <a:xfrm>
            <a:off x="0" y="6159499"/>
            <a:ext cx="12188825" cy="0"/>
          </a:xfrm>
          <a:prstGeom prst="line">
            <a:avLst/>
          </a:prstGeom>
          <a:noFill/>
          <a:ln w="15875">
            <a:solidFill>
              <a:schemeClr val="bg1"/>
            </a:solidFill>
            <a:round/>
            <a:headEnd/>
            <a:tailEnd/>
          </a:ln>
          <a:effectLst/>
        </p:spPr>
        <p:txBody>
          <a:bodyPr lIns="0" tIns="0" rIns="0" bIns="0" anchor="ctr"/>
          <a:lstStyle/>
          <a:p>
            <a:pPr defTabSz="1216514"/>
            <a:endParaRPr lang="ru-RU" sz="2400" dirty="0">
              <a:solidFill>
                <a:prstClr val="black"/>
              </a:solidFill>
            </a:endParaRPr>
          </a:p>
        </p:txBody>
      </p:sp>
      <p:sp>
        <p:nvSpPr>
          <p:cNvPr id="30" name="Номер слайда 3"/>
          <p:cNvSpPr txBox="1">
            <a:spLocks/>
          </p:cNvSpPr>
          <p:nvPr/>
        </p:nvSpPr>
        <p:spPr>
          <a:xfrm>
            <a:off x="279328" y="6265396"/>
            <a:ext cx="1976454" cy="635001"/>
          </a:xfrm>
          <a:prstGeom prst="rect">
            <a:avLst/>
          </a:prstGeom>
        </p:spPr>
        <p:txBody>
          <a:bodyPr vert="horz" lIns="0" tIns="0" rIns="0" bIns="0" rtlCol="0" anchor="ctr"/>
          <a:lstStyle/>
          <a:p>
            <a:pPr defTabSz="1216514">
              <a:defRPr/>
            </a:pPr>
            <a:fld id="{E4274F02-7521-4F9B-A76E-13D583AC38B1}" type="slidenum">
              <a:rPr lang="ru-RU" sz="2700" b="1" smtClean="0">
                <a:solidFill>
                  <a:prstClr val="white"/>
                </a:solidFill>
                <a:latin typeface="Arial Narrow" pitchFamily="34" charset="0"/>
              </a:rPr>
              <a:pPr defTabSz="1216514">
                <a:defRPr/>
              </a:pPr>
              <a:t>‹#›</a:t>
            </a:fld>
            <a:endParaRPr lang="ru-RU" sz="2700" b="1" dirty="0" smtClean="0">
              <a:solidFill>
                <a:prstClr val="white"/>
              </a:solidFill>
              <a:latin typeface="Arial Narrow" pitchFamily="34" charset="0"/>
            </a:endParaRPr>
          </a:p>
        </p:txBody>
      </p:sp>
    </p:spTree>
    <p:extLst>
      <p:ext uri="{BB962C8B-B14F-4D97-AF65-F5344CB8AC3E}">
        <p14:creationId xmlns:p14="http://schemas.microsoft.com/office/powerpoint/2010/main" val="1146250043"/>
      </p:ext>
    </p:extLst>
  </p:cSld>
  <p:clrMap bg1="lt1" tx1="dk1" bg2="lt2" tx2="dk2" accent1="accent1" accent2="accent2" accent3="accent3" accent4="accent4" accent5="accent5" accent6="accent6" hlink="hlink" folHlink="folHlink"/>
  <p:sldLayoutIdLst>
    <p:sldLayoutId id="2147483832" r:id="rId1"/>
    <p:sldLayoutId id="2147483833" r:id="rId2"/>
  </p:sldLayoutIdLst>
  <p:txStyles>
    <p:titleStyle>
      <a:lvl1pPr algn="l" defTabSz="1216514" rtl="0" eaLnBrk="1" latinLnBrk="0" hangingPunct="1">
        <a:spcBef>
          <a:spcPct val="0"/>
        </a:spcBef>
        <a:buNone/>
        <a:defRPr kumimoji="0" lang="ru-RU" sz="35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0" algn="l" defTabSz="1216514" rtl="0" eaLnBrk="1" latinLnBrk="0" hangingPunct="1">
        <a:spcBef>
          <a:spcPct val="20000"/>
        </a:spcBef>
        <a:buFont typeface="Arial" pitchFamily="34" charset="0"/>
        <a:buNone/>
        <a:defRPr sz="2700" b="0" kern="1200">
          <a:solidFill>
            <a:srgbClr val="003366"/>
          </a:solidFill>
          <a:latin typeface="Arial Narrow" pitchFamily="34" charset="0"/>
          <a:ea typeface="+mn-ea"/>
          <a:cs typeface="+mn-cs"/>
        </a:defRPr>
      </a:lvl1pPr>
      <a:lvl2pPr marL="988410" indent="-380153" algn="l" defTabSz="1216514" rtl="0" eaLnBrk="1" latinLnBrk="0" hangingPunct="1">
        <a:spcBef>
          <a:spcPct val="20000"/>
        </a:spcBef>
        <a:buFont typeface="Arial" pitchFamily="34" charset="0"/>
        <a:buNone/>
        <a:defRPr sz="3500" kern="1200">
          <a:solidFill>
            <a:schemeClr val="bg1"/>
          </a:solidFill>
          <a:latin typeface="Arial Narrow" pitchFamily="34" charset="0"/>
          <a:ea typeface="+mn-ea"/>
          <a:cs typeface="+mn-cs"/>
        </a:defRPr>
      </a:lvl2pPr>
      <a:lvl3pPr marL="1520614" indent="-304159" algn="l" defTabSz="1216514" rtl="0" eaLnBrk="1" latinLnBrk="0" hangingPunct="1">
        <a:spcBef>
          <a:spcPct val="20000"/>
        </a:spcBef>
        <a:buFont typeface="Arial" pitchFamily="34" charset="0"/>
        <a:buNone/>
        <a:defRPr sz="3500" kern="1200">
          <a:solidFill>
            <a:schemeClr val="bg1"/>
          </a:solidFill>
          <a:latin typeface="Arial Narrow" pitchFamily="34" charset="0"/>
          <a:ea typeface="+mn-ea"/>
          <a:cs typeface="+mn-cs"/>
        </a:defRPr>
      </a:lvl3pPr>
      <a:lvl4pPr marL="2128921" indent="-304159" algn="l" defTabSz="1216514" rtl="0" eaLnBrk="1" latinLnBrk="0" hangingPunct="1">
        <a:spcBef>
          <a:spcPct val="20000"/>
        </a:spcBef>
        <a:buFont typeface="Arial" pitchFamily="34" charset="0"/>
        <a:buNone/>
        <a:defRPr sz="3500" kern="1200">
          <a:solidFill>
            <a:schemeClr val="bg1"/>
          </a:solidFill>
          <a:latin typeface="Arial Narrow" pitchFamily="34" charset="0"/>
          <a:ea typeface="+mn-ea"/>
          <a:cs typeface="+mn-cs"/>
        </a:defRPr>
      </a:lvl4pPr>
      <a:lvl5pPr marL="2737148" indent="-304159" algn="l" defTabSz="1216514" rtl="0" eaLnBrk="1" latinLnBrk="0" hangingPunct="1">
        <a:spcBef>
          <a:spcPct val="20000"/>
        </a:spcBef>
        <a:buFont typeface="Arial" pitchFamily="34" charset="0"/>
        <a:buNone/>
        <a:defRPr sz="3500" kern="1200">
          <a:solidFill>
            <a:schemeClr val="bg1"/>
          </a:solidFill>
          <a:latin typeface="Arial Narrow" pitchFamily="34" charset="0"/>
          <a:ea typeface="+mn-ea"/>
          <a:cs typeface="+mn-cs"/>
        </a:defRPr>
      </a:lvl5pPr>
      <a:lvl6pPr marL="3345385" indent="-304159" algn="l" defTabSz="121651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3663" indent="-304159" algn="l" defTabSz="121651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1906" indent="-304159" algn="l" defTabSz="121651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0156" indent="-304159" algn="l" defTabSz="121651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ru-RU"/>
      </a:defPPr>
      <a:lvl1pPr marL="0" algn="l" defTabSz="1216514" rtl="0" eaLnBrk="1" latinLnBrk="0" hangingPunct="1">
        <a:defRPr sz="2400" kern="1200">
          <a:solidFill>
            <a:schemeClr val="tx1"/>
          </a:solidFill>
          <a:latin typeface="+mn-lt"/>
          <a:ea typeface="+mn-ea"/>
          <a:cs typeface="+mn-cs"/>
        </a:defRPr>
      </a:lvl1pPr>
      <a:lvl2pPr marL="608258" algn="l" defTabSz="1216514" rtl="0" eaLnBrk="1" latinLnBrk="0" hangingPunct="1">
        <a:defRPr sz="2400" kern="1200">
          <a:solidFill>
            <a:schemeClr val="tx1"/>
          </a:solidFill>
          <a:latin typeface="+mn-lt"/>
          <a:ea typeface="+mn-ea"/>
          <a:cs typeface="+mn-cs"/>
        </a:defRPr>
      </a:lvl2pPr>
      <a:lvl3pPr marL="1216514" algn="l" defTabSz="1216514" rtl="0" eaLnBrk="1" latinLnBrk="0" hangingPunct="1">
        <a:defRPr sz="2400" kern="1200">
          <a:solidFill>
            <a:schemeClr val="tx1"/>
          </a:solidFill>
          <a:latin typeface="+mn-lt"/>
          <a:ea typeface="+mn-ea"/>
          <a:cs typeface="+mn-cs"/>
        </a:defRPr>
      </a:lvl3pPr>
      <a:lvl4pPr marL="1824771" algn="l" defTabSz="1216514" rtl="0" eaLnBrk="1" latinLnBrk="0" hangingPunct="1">
        <a:defRPr sz="2400" kern="1200">
          <a:solidFill>
            <a:schemeClr val="tx1"/>
          </a:solidFill>
          <a:latin typeface="+mn-lt"/>
          <a:ea typeface="+mn-ea"/>
          <a:cs typeface="+mn-cs"/>
        </a:defRPr>
      </a:lvl4pPr>
      <a:lvl5pPr marL="2433022" algn="l" defTabSz="1216514" rtl="0" eaLnBrk="1" latinLnBrk="0" hangingPunct="1">
        <a:defRPr sz="2400" kern="1200">
          <a:solidFill>
            <a:schemeClr val="tx1"/>
          </a:solidFill>
          <a:latin typeface="+mn-lt"/>
          <a:ea typeface="+mn-ea"/>
          <a:cs typeface="+mn-cs"/>
        </a:defRPr>
      </a:lvl5pPr>
      <a:lvl6pPr marL="3041270" algn="l" defTabSz="1216514" rtl="0" eaLnBrk="1" latinLnBrk="0" hangingPunct="1">
        <a:defRPr sz="2400" kern="1200">
          <a:solidFill>
            <a:schemeClr val="tx1"/>
          </a:solidFill>
          <a:latin typeface="+mn-lt"/>
          <a:ea typeface="+mn-ea"/>
          <a:cs typeface="+mn-cs"/>
        </a:defRPr>
      </a:lvl6pPr>
      <a:lvl7pPr marL="3649537" algn="l" defTabSz="1216514" rtl="0" eaLnBrk="1" latinLnBrk="0" hangingPunct="1">
        <a:defRPr sz="2400" kern="1200">
          <a:solidFill>
            <a:schemeClr val="tx1"/>
          </a:solidFill>
          <a:latin typeface="+mn-lt"/>
          <a:ea typeface="+mn-ea"/>
          <a:cs typeface="+mn-cs"/>
        </a:defRPr>
      </a:lvl7pPr>
      <a:lvl8pPr marL="4257781" algn="l" defTabSz="1216514" rtl="0" eaLnBrk="1" latinLnBrk="0" hangingPunct="1">
        <a:defRPr sz="2400" kern="1200">
          <a:solidFill>
            <a:schemeClr val="tx1"/>
          </a:solidFill>
          <a:latin typeface="+mn-lt"/>
          <a:ea typeface="+mn-ea"/>
          <a:cs typeface="+mn-cs"/>
        </a:defRPr>
      </a:lvl8pPr>
      <a:lvl9pPr marL="4866022" algn="l" defTabSz="1216514"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9"/>
          <p:cNvSpPr>
            <a:spLocks noChangeArrowheads="1"/>
          </p:cNvSpPr>
          <p:nvPr/>
        </p:nvSpPr>
        <p:spPr bwMode="auto">
          <a:xfrm>
            <a:off x="2590125" y="4"/>
            <a:ext cx="9598700" cy="1439333"/>
          </a:xfrm>
          <a:prstGeom prst="rect">
            <a:avLst/>
          </a:prstGeom>
          <a:solidFill>
            <a:srgbClr val="003366"/>
          </a:solidFill>
          <a:ln w="9525" algn="ctr">
            <a:noFill/>
            <a:miter lim="800000"/>
            <a:headEnd/>
            <a:tailEnd/>
          </a:ln>
          <a:effectLst/>
        </p:spPr>
        <p:txBody>
          <a:bodyPr wrap="none" lIns="0" tIns="0" rIns="0" bIns="0" anchor="ctr"/>
          <a:lstStyle/>
          <a:p>
            <a:pPr defTabSz="1216514"/>
            <a:endParaRPr lang="ru-RU" sz="2400" dirty="0">
              <a:solidFill>
                <a:prstClr val="black"/>
              </a:solidFill>
            </a:endParaRPr>
          </a:p>
        </p:txBody>
      </p:sp>
      <p:sp>
        <p:nvSpPr>
          <p:cNvPr id="15" name="Rectangle 8"/>
          <p:cNvSpPr>
            <a:spLocks noChangeArrowheads="1"/>
          </p:cNvSpPr>
          <p:nvPr/>
        </p:nvSpPr>
        <p:spPr bwMode="auto">
          <a:xfrm>
            <a:off x="0" y="4"/>
            <a:ext cx="2581661" cy="1439333"/>
          </a:xfrm>
          <a:prstGeom prst="rect">
            <a:avLst/>
          </a:prstGeom>
          <a:solidFill>
            <a:srgbClr val="0066CC"/>
          </a:solidFill>
          <a:ln w="9525" algn="ctr">
            <a:noFill/>
            <a:miter lim="800000"/>
            <a:headEnd/>
            <a:tailEnd/>
          </a:ln>
          <a:effectLst/>
        </p:spPr>
        <p:txBody>
          <a:bodyPr wrap="none" lIns="0" tIns="0" rIns="0" bIns="0" anchor="ctr"/>
          <a:lstStyle/>
          <a:p>
            <a:pPr defTabSz="1216514"/>
            <a:endParaRPr lang="ru-RU" sz="2400" dirty="0">
              <a:solidFill>
                <a:prstClr val="black"/>
              </a:solidFill>
            </a:endParaRPr>
          </a:p>
        </p:txBody>
      </p:sp>
      <p:sp>
        <p:nvSpPr>
          <p:cNvPr id="17" name="Line 10"/>
          <p:cNvSpPr>
            <a:spLocks noChangeShapeType="1"/>
          </p:cNvSpPr>
          <p:nvPr/>
        </p:nvSpPr>
        <p:spPr bwMode="auto">
          <a:xfrm>
            <a:off x="2581661" y="4"/>
            <a:ext cx="0" cy="1439333"/>
          </a:xfrm>
          <a:prstGeom prst="line">
            <a:avLst/>
          </a:prstGeom>
          <a:noFill/>
          <a:ln w="15875">
            <a:solidFill>
              <a:schemeClr val="bg1"/>
            </a:solidFill>
            <a:round/>
            <a:headEnd/>
            <a:tailEnd/>
          </a:ln>
          <a:effectLst/>
        </p:spPr>
        <p:txBody>
          <a:bodyPr lIns="0" tIns="0" rIns="0" bIns="0" anchor="ctr"/>
          <a:lstStyle/>
          <a:p>
            <a:pPr defTabSz="1216514"/>
            <a:endParaRPr lang="ru-RU" sz="2400" dirty="0">
              <a:solidFill>
                <a:prstClr val="black"/>
              </a:solidFill>
            </a:endParaRPr>
          </a:p>
        </p:txBody>
      </p:sp>
      <p:sp>
        <p:nvSpPr>
          <p:cNvPr id="21" name="Line 17"/>
          <p:cNvSpPr>
            <a:spLocks noChangeShapeType="1"/>
          </p:cNvSpPr>
          <p:nvPr/>
        </p:nvSpPr>
        <p:spPr bwMode="auto">
          <a:xfrm>
            <a:off x="0" y="1439333"/>
            <a:ext cx="12188825" cy="0"/>
          </a:xfrm>
          <a:prstGeom prst="line">
            <a:avLst/>
          </a:prstGeom>
          <a:noFill/>
          <a:ln w="15875">
            <a:solidFill>
              <a:schemeClr val="bg1"/>
            </a:solidFill>
            <a:round/>
            <a:headEnd/>
            <a:tailEnd/>
          </a:ln>
          <a:effectLst/>
        </p:spPr>
        <p:txBody>
          <a:bodyPr lIns="0" tIns="0" rIns="0" bIns="0" anchor="ctr"/>
          <a:lstStyle/>
          <a:p>
            <a:pPr defTabSz="1216514"/>
            <a:endParaRPr lang="ru-RU" sz="2400" dirty="0">
              <a:solidFill>
                <a:prstClr val="black"/>
              </a:solidFill>
            </a:endParaRPr>
          </a:p>
        </p:txBody>
      </p:sp>
      <p:sp>
        <p:nvSpPr>
          <p:cNvPr id="3" name="Текст 2"/>
          <p:cNvSpPr>
            <a:spLocks noGrp="1"/>
          </p:cNvSpPr>
          <p:nvPr>
            <p:ph type="body" idx="1"/>
          </p:nvPr>
        </p:nvSpPr>
        <p:spPr>
          <a:xfrm>
            <a:off x="279327" y="1600263"/>
            <a:ext cx="11300057" cy="410369"/>
          </a:xfrm>
          <a:prstGeom prst="rect">
            <a:avLst/>
          </a:prstGeom>
        </p:spPr>
        <p:txBody>
          <a:bodyPr vert="horz" lIns="0" tIns="0" rIns="0" bIns="0" rtlCol="0">
            <a:noAutofit/>
          </a:bodyPr>
          <a:lstStyle/>
          <a:p>
            <a:pPr lvl="0"/>
            <a:r>
              <a:rPr lang="ru-RU" dirty="0" smtClean="0"/>
              <a:t>Образец текста</a:t>
            </a:r>
            <a:endParaRPr lang="ru-RU" dirty="0"/>
          </a:p>
        </p:txBody>
      </p:sp>
      <p:pic>
        <p:nvPicPr>
          <p:cNvPr id="23" name="Рисунок 22" descr="GP W 300.wm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890" y="254000"/>
            <a:ext cx="2066940" cy="993600"/>
          </a:xfrm>
          <a:prstGeom prst="rect">
            <a:avLst/>
          </a:prstGeom>
        </p:spPr>
      </p:pic>
      <p:grpSp>
        <p:nvGrpSpPr>
          <p:cNvPr id="25" name="Group 4"/>
          <p:cNvGrpSpPr>
            <a:grpSpLocks/>
          </p:cNvGrpSpPr>
          <p:nvPr/>
        </p:nvGrpSpPr>
        <p:grpSpPr bwMode="auto">
          <a:xfrm>
            <a:off x="0" y="6163735"/>
            <a:ext cx="12188825" cy="719668"/>
            <a:chOff x="0" y="3974"/>
            <a:chExt cx="5760" cy="340"/>
          </a:xfrm>
        </p:grpSpPr>
        <p:sp>
          <p:nvSpPr>
            <p:cNvPr id="26" name="Rectangle 5"/>
            <p:cNvSpPr>
              <a:spLocks noChangeArrowheads="1"/>
            </p:cNvSpPr>
            <p:nvPr userDrawn="1"/>
          </p:nvSpPr>
          <p:spPr bwMode="auto">
            <a:xfrm>
              <a:off x="0" y="3974"/>
              <a:ext cx="1220" cy="340"/>
            </a:xfrm>
            <a:prstGeom prst="rect">
              <a:avLst/>
            </a:prstGeom>
            <a:solidFill>
              <a:srgbClr val="0066CC"/>
            </a:solidFill>
            <a:ln w="9525" algn="ctr">
              <a:noFill/>
              <a:miter lim="800000"/>
              <a:headEnd/>
              <a:tailEnd/>
            </a:ln>
            <a:effectLst/>
          </p:spPr>
          <p:txBody>
            <a:bodyPr wrap="none" lIns="0" tIns="0" rIns="0" bIns="0" anchor="ctr"/>
            <a:lstStyle/>
            <a:p>
              <a:pPr defTabSz="1216514"/>
              <a:endParaRPr lang="ru-RU" sz="2400" dirty="0">
                <a:solidFill>
                  <a:prstClr val="black"/>
                </a:solidFill>
              </a:endParaRPr>
            </a:p>
          </p:txBody>
        </p:sp>
        <p:sp>
          <p:nvSpPr>
            <p:cNvPr id="27" name="Rectangle 6"/>
            <p:cNvSpPr>
              <a:spLocks noChangeArrowheads="1"/>
            </p:cNvSpPr>
            <p:nvPr userDrawn="1"/>
          </p:nvSpPr>
          <p:spPr bwMode="auto">
            <a:xfrm>
              <a:off x="1224" y="3974"/>
              <a:ext cx="4536" cy="340"/>
            </a:xfrm>
            <a:prstGeom prst="rect">
              <a:avLst/>
            </a:prstGeom>
            <a:solidFill>
              <a:srgbClr val="3399FF"/>
            </a:solidFill>
            <a:ln w="9525" algn="ctr">
              <a:noFill/>
              <a:miter lim="800000"/>
              <a:headEnd/>
              <a:tailEnd/>
            </a:ln>
            <a:effectLst/>
          </p:spPr>
          <p:txBody>
            <a:bodyPr wrap="none" lIns="0" tIns="0" rIns="0" bIns="0" anchor="ctr"/>
            <a:lstStyle/>
            <a:p>
              <a:pPr defTabSz="1216514"/>
              <a:endParaRPr lang="ru-RU" sz="2400" dirty="0">
                <a:solidFill>
                  <a:prstClr val="black"/>
                </a:solidFill>
              </a:endParaRPr>
            </a:p>
          </p:txBody>
        </p:sp>
        <p:sp>
          <p:nvSpPr>
            <p:cNvPr id="28" name="Line 7"/>
            <p:cNvSpPr>
              <a:spLocks noChangeShapeType="1"/>
            </p:cNvSpPr>
            <p:nvPr userDrawn="1"/>
          </p:nvSpPr>
          <p:spPr bwMode="auto">
            <a:xfrm>
              <a:off x="1220" y="3974"/>
              <a:ext cx="0" cy="340"/>
            </a:xfrm>
            <a:prstGeom prst="line">
              <a:avLst/>
            </a:prstGeom>
            <a:noFill/>
            <a:ln w="15875">
              <a:solidFill>
                <a:schemeClr val="bg1"/>
              </a:solidFill>
              <a:round/>
              <a:headEnd/>
              <a:tailEnd/>
            </a:ln>
            <a:effectLst/>
          </p:spPr>
          <p:txBody>
            <a:bodyPr lIns="0" tIns="0" rIns="0" bIns="0" anchor="ctr"/>
            <a:lstStyle/>
            <a:p>
              <a:pPr defTabSz="1216514"/>
              <a:endParaRPr lang="ru-RU" sz="2400" dirty="0">
                <a:solidFill>
                  <a:prstClr val="black"/>
                </a:solidFill>
              </a:endParaRPr>
            </a:p>
          </p:txBody>
        </p:sp>
      </p:grpSp>
      <p:sp>
        <p:nvSpPr>
          <p:cNvPr id="29" name="Line 16"/>
          <p:cNvSpPr>
            <a:spLocks noChangeShapeType="1"/>
          </p:cNvSpPr>
          <p:nvPr/>
        </p:nvSpPr>
        <p:spPr bwMode="auto">
          <a:xfrm>
            <a:off x="0" y="6159499"/>
            <a:ext cx="12188825" cy="0"/>
          </a:xfrm>
          <a:prstGeom prst="line">
            <a:avLst/>
          </a:prstGeom>
          <a:noFill/>
          <a:ln w="15875">
            <a:solidFill>
              <a:schemeClr val="bg1"/>
            </a:solidFill>
            <a:round/>
            <a:headEnd/>
            <a:tailEnd/>
          </a:ln>
          <a:effectLst/>
        </p:spPr>
        <p:txBody>
          <a:bodyPr lIns="0" tIns="0" rIns="0" bIns="0" anchor="ctr"/>
          <a:lstStyle/>
          <a:p>
            <a:pPr defTabSz="1216514"/>
            <a:endParaRPr lang="ru-RU" sz="2400" dirty="0">
              <a:solidFill>
                <a:prstClr val="black"/>
              </a:solidFill>
            </a:endParaRPr>
          </a:p>
        </p:txBody>
      </p:sp>
      <p:sp>
        <p:nvSpPr>
          <p:cNvPr id="30" name="Номер слайда 3"/>
          <p:cNvSpPr txBox="1">
            <a:spLocks/>
          </p:cNvSpPr>
          <p:nvPr/>
        </p:nvSpPr>
        <p:spPr>
          <a:xfrm>
            <a:off x="279328" y="6265396"/>
            <a:ext cx="1976454" cy="635001"/>
          </a:xfrm>
          <a:prstGeom prst="rect">
            <a:avLst/>
          </a:prstGeom>
        </p:spPr>
        <p:txBody>
          <a:bodyPr vert="horz" lIns="0" tIns="0" rIns="0" bIns="0" rtlCol="0" anchor="ctr"/>
          <a:lstStyle/>
          <a:p>
            <a:pPr defTabSz="1216514">
              <a:defRPr/>
            </a:pPr>
            <a:fld id="{E4274F02-7521-4F9B-A76E-13D583AC38B1}" type="slidenum">
              <a:rPr lang="ru-RU" sz="2700" b="1" smtClean="0">
                <a:solidFill>
                  <a:prstClr val="white"/>
                </a:solidFill>
                <a:latin typeface="Arial Narrow" pitchFamily="34" charset="0"/>
              </a:rPr>
              <a:pPr defTabSz="1216514">
                <a:defRPr/>
              </a:pPr>
              <a:t>‹#›</a:t>
            </a:fld>
            <a:endParaRPr lang="ru-RU" sz="2700" b="1" dirty="0" smtClean="0">
              <a:solidFill>
                <a:prstClr val="white"/>
              </a:solidFill>
              <a:latin typeface="Arial Narrow" pitchFamily="34" charset="0"/>
            </a:endParaRPr>
          </a:p>
        </p:txBody>
      </p:sp>
    </p:spTree>
    <p:extLst>
      <p:ext uri="{BB962C8B-B14F-4D97-AF65-F5344CB8AC3E}">
        <p14:creationId xmlns:p14="http://schemas.microsoft.com/office/powerpoint/2010/main" val="79519722"/>
      </p:ext>
    </p:extLst>
  </p:cSld>
  <p:clrMap bg1="lt1" tx1="dk1" bg2="lt2" tx2="dk2" accent1="accent1" accent2="accent2" accent3="accent3" accent4="accent4" accent5="accent5" accent6="accent6" hlink="hlink" folHlink="folHlink"/>
  <p:sldLayoutIdLst>
    <p:sldLayoutId id="2147483835" r:id="rId1"/>
    <p:sldLayoutId id="2147483836" r:id="rId2"/>
  </p:sldLayoutIdLst>
  <p:txStyles>
    <p:titleStyle>
      <a:lvl1pPr algn="l" defTabSz="1216514" rtl="0" eaLnBrk="1" latinLnBrk="0" hangingPunct="1">
        <a:spcBef>
          <a:spcPct val="0"/>
        </a:spcBef>
        <a:buNone/>
        <a:defRPr kumimoji="0" lang="ru-RU" sz="35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0" algn="l" defTabSz="1216514" rtl="0" eaLnBrk="1" latinLnBrk="0" hangingPunct="1">
        <a:spcBef>
          <a:spcPct val="20000"/>
        </a:spcBef>
        <a:buFont typeface="Arial" pitchFamily="34" charset="0"/>
        <a:buNone/>
        <a:defRPr sz="2700" b="0" kern="1200">
          <a:solidFill>
            <a:srgbClr val="003366"/>
          </a:solidFill>
          <a:latin typeface="Arial Narrow" pitchFamily="34" charset="0"/>
          <a:ea typeface="+mn-ea"/>
          <a:cs typeface="+mn-cs"/>
        </a:defRPr>
      </a:lvl1pPr>
      <a:lvl2pPr marL="988410" indent="-380153" algn="l" defTabSz="1216514" rtl="0" eaLnBrk="1" latinLnBrk="0" hangingPunct="1">
        <a:spcBef>
          <a:spcPct val="20000"/>
        </a:spcBef>
        <a:buFont typeface="Arial" pitchFamily="34" charset="0"/>
        <a:buNone/>
        <a:defRPr sz="3500" kern="1200">
          <a:solidFill>
            <a:schemeClr val="bg1"/>
          </a:solidFill>
          <a:latin typeface="Arial Narrow" pitchFamily="34" charset="0"/>
          <a:ea typeface="+mn-ea"/>
          <a:cs typeface="+mn-cs"/>
        </a:defRPr>
      </a:lvl2pPr>
      <a:lvl3pPr marL="1520614" indent="-304159" algn="l" defTabSz="1216514" rtl="0" eaLnBrk="1" latinLnBrk="0" hangingPunct="1">
        <a:spcBef>
          <a:spcPct val="20000"/>
        </a:spcBef>
        <a:buFont typeface="Arial" pitchFamily="34" charset="0"/>
        <a:buNone/>
        <a:defRPr sz="3500" kern="1200">
          <a:solidFill>
            <a:schemeClr val="bg1"/>
          </a:solidFill>
          <a:latin typeface="Arial Narrow" pitchFamily="34" charset="0"/>
          <a:ea typeface="+mn-ea"/>
          <a:cs typeface="+mn-cs"/>
        </a:defRPr>
      </a:lvl3pPr>
      <a:lvl4pPr marL="2128921" indent="-304159" algn="l" defTabSz="1216514" rtl="0" eaLnBrk="1" latinLnBrk="0" hangingPunct="1">
        <a:spcBef>
          <a:spcPct val="20000"/>
        </a:spcBef>
        <a:buFont typeface="Arial" pitchFamily="34" charset="0"/>
        <a:buNone/>
        <a:defRPr sz="3500" kern="1200">
          <a:solidFill>
            <a:schemeClr val="bg1"/>
          </a:solidFill>
          <a:latin typeface="Arial Narrow" pitchFamily="34" charset="0"/>
          <a:ea typeface="+mn-ea"/>
          <a:cs typeface="+mn-cs"/>
        </a:defRPr>
      </a:lvl4pPr>
      <a:lvl5pPr marL="2737148" indent="-304159" algn="l" defTabSz="1216514" rtl="0" eaLnBrk="1" latinLnBrk="0" hangingPunct="1">
        <a:spcBef>
          <a:spcPct val="20000"/>
        </a:spcBef>
        <a:buFont typeface="Arial" pitchFamily="34" charset="0"/>
        <a:buNone/>
        <a:defRPr sz="3500" kern="1200">
          <a:solidFill>
            <a:schemeClr val="bg1"/>
          </a:solidFill>
          <a:latin typeface="Arial Narrow" pitchFamily="34" charset="0"/>
          <a:ea typeface="+mn-ea"/>
          <a:cs typeface="+mn-cs"/>
        </a:defRPr>
      </a:lvl5pPr>
      <a:lvl6pPr marL="3345385" indent="-304159" algn="l" defTabSz="121651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3663" indent="-304159" algn="l" defTabSz="121651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1906" indent="-304159" algn="l" defTabSz="121651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0156" indent="-304159" algn="l" defTabSz="121651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ru-RU"/>
      </a:defPPr>
      <a:lvl1pPr marL="0" algn="l" defTabSz="1216514" rtl="0" eaLnBrk="1" latinLnBrk="0" hangingPunct="1">
        <a:defRPr sz="2400" kern="1200">
          <a:solidFill>
            <a:schemeClr val="tx1"/>
          </a:solidFill>
          <a:latin typeface="+mn-lt"/>
          <a:ea typeface="+mn-ea"/>
          <a:cs typeface="+mn-cs"/>
        </a:defRPr>
      </a:lvl1pPr>
      <a:lvl2pPr marL="608258" algn="l" defTabSz="1216514" rtl="0" eaLnBrk="1" latinLnBrk="0" hangingPunct="1">
        <a:defRPr sz="2400" kern="1200">
          <a:solidFill>
            <a:schemeClr val="tx1"/>
          </a:solidFill>
          <a:latin typeface="+mn-lt"/>
          <a:ea typeface="+mn-ea"/>
          <a:cs typeface="+mn-cs"/>
        </a:defRPr>
      </a:lvl2pPr>
      <a:lvl3pPr marL="1216514" algn="l" defTabSz="1216514" rtl="0" eaLnBrk="1" latinLnBrk="0" hangingPunct="1">
        <a:defRPr sz="2400" kern="1200">
          <a:solidFill>
            <a:schemeClr val="tx1"/>
          </a:solidFill>
          <a:latin typeface="+mn-lt"/>
          <a:ea typeface="+mn-ea"/>
          <a:cs typeface="+mn-cs"/>
        </a:defRPr>
      </a:lvl3pPr>
      <a:lvl4pPr marL="1824771" algn="l" defTabSz="1216514" rtl="0" eaLnBrk="1" latinLnBrk="0" hangingPunct="1">
        <a:defRPr sz="2400" kern="1200">
          <a:solidFill>
            <a:schemeClr val="tx1"/>
          </a:solidFill>
          <a:latin typeface="+mn-lt"/>
          <a:ea typeface="+mn-ea"/>
          <a:cs typeface="+mn-cs"/>
        </a:defRPr>
      </a:lvl4pPr>
      <a:lvl5pPr marL="2433022" algn="l" defTabSz="1216514" rtl="0" eaLnBrk="1" latinLnBrk="0" hangingPunct="1">
        <a:defRPr sz="2400" kern="1200">
          <a:solidFill>
            <a:schemeClr val="tx1"/>
          </a:solidFill>
          <a:latin typeface="+mn-lt"/>
          <a:ea typeface="+mn-ea"/>
          <a:cs typeface="+mn-cs"/>
        </a:defRPr>
      </a:lvl5pPr>
      <a:lvl6pPr marL="3041270" algn="l" defTabSz="1216514" rtl="0" eaLnBrk="1" latinLnBrk="0" hangingPunct="1">
        <a:defRPr sz="2400" kern="1200">
          <a:solidFill>
            <a:schemeClr val="tx1"/>
          </a:solidFill>
          <a:latin typeface="+mn-lt"/>
          <a:ea typeface="+mn-ea"/>
          <a:cs typeface="+mn-cs"/>
        </a:defRPr>
      </a:lvl6pPr>
      <a:lvl7pPr marL="3649537" algn="l" defTabSz="1216514" rtl="0" eaLnBrk="1" latinLnBrk="0" hangingPunct="1">
        <a:defRPr sz="2400" kern="1200">
          <a:solidFill>
            <a:schemeClr val="tx1"/>
          </a:solidFill>
          <a:latin typeface="+mn-lt"/>
          <a:ea typeface="+mn-ea"/>
          <a:cs typeface="+mn-cs"/>
        </a:defRPr>
      </a:lvl7pPr>
      <a:lvl8pPr marL="4257781" algn="l" defTabSz="1216514" rtl="0" eaLnBrk="1" latinLnBrk="0" hangingPunct="1">
        <a:defRPr sz="2400" kern="1200">
          <a:solidFill>
            <a:schemeClr val="tx1"/>
          </a:solidFill>
          <a:latin typeface="+mn-lt"/>
          <a:ea typeface="+mn-ea"/>
          <a:cs typeface="+mn-cs"/>
        </a:defRPr>
      </a:lvl8pPr>
      <a:lvl9pPr marL="4866022" algn="l" defTabSz="1216514"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3"/>
          <p:cNvGrpSpPr>
            <a:grpSpLocks/>
          </p:cNvGrpSpPr>
          <p:nvPr userDrawn="1"/>
        </p:nvGrpSpPr>
        <p:grpSpPr bwMode="auto">
          <a:xfrm>
            <a:off x="0" y="6318311"/>
            <a:ext cx="12188825" cy="539751"/>
            <a:chOff x="0" y="3974"/>
            <a:chExt cx="5760" cy="340"/>
          </a:xfrm>
        </p:grpSpPr>
        <p:sp>
          <p:nvSpPr>
            <p:cNvPr id="1033" name="Rectangle 4"/>
            <p:cNvSpPr>
              <a:spLocks noChangeArrowheads="1"/>
            </p:cNvSpPr>
            <p:nvPr userDrawn="1"/>
          </p:nvSpPr>
          <p:spPr bwMode="auto">
            <a:xfrm>
              <a:off x="0" y="3974"/>
              <a:ext cx="1220" cy="34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defTabSz="912614" eaLnBrk="1" fontAlgn="base" hangingPunct="1">
                <a:spcBef>
                  <a:spcPct val="0"/>
                </a:spcBef>
                <a:spcAft>
                  <a:spcPct val="0"/>
                </a:spcAft>
                <a:defRPr/>
              </a:pPr>
              <a:endParaRPr lang="ru-RU" altLang="ru-RU" sz="1700" smtClean="0">
                <a:solidFill>
                  <a:srgbClr val="FFFFFF"/>
                </a:solidFill>
              </a:endParaRPr>
            </a:p>
          </p:txBody>
        </p:sp>
        <p:sp>
          <p:nvSpPr>
            <p:cNvPr id="1034" name="Rectangle 5"/>
            <p:cNvSpPr>
              <a:spLocks noChangeArrowheads="1"/>
            </p:cNvSpPr>
            <p:nvPr userDrawn="1"/>
          </p:nvSpPr>
          <p:spPr bwMode="auto">
            <a:xfrm>
              <a:off x="1224" y="3974"/>
              <a:ext cx="4536" cy="340"/>
            </a:xfrm>
            <a:prstGeom prst="rect">
              <a:avLst/>
            </a:prstGeom>
            <a:solidFill>
              <a:srgbClr val="33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defTabSz="912614" eaLnBrk="1" fontAlgn="base" hangingPunct="1">
                <a:spcBef>
                  <a:spcPct val="0"/>
                </a:spcBef>
                <a:spcAft>
                  <a:spcPct val="0"/>
                </a:spcAft>
                <a:defRPr/>
              </a:pPr>
              <a:endParaRPr lang="ru-RU" altLang="ru-RU" sz="1700" smtClean="0">
                <a:solidFill>
                  <a:srgbClr val="FFFFFF"/>
                </a:solidFill>
              </a:endParaRPr>
            </a:p>
          </p:txBody>
        </p:sp>
        <p:sp>
          <p:nvSpPr>
            <p:cNvPr id="1035" name="Line 6"/>
            <p:cNvSpPr>
              <a:spLocks noChangeShapeType="1"/>
            </p:cNvSpPr>
            <p:nvPr userDrawn="1"/>
          </p:nvSpPr>
          <p:spPr bwMode="auto">
            <a:xfrm>
              <a:off x="1220" y="3974"/>
              <a:ext cx="0" cy="34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pPr defTabSz="912614" eaLnBrk="0" fontAlgn="base" hangingPunct="0">
                <a:spcBef>
                  <a:spcPct val="0"/>
                </a:spcBef>
                <a:spcAft>
                  <a:spcPct val="0"/>
                </a:spcAft>
              </a:pPr>
              <a:endParaRPr lang="ru-RU" sz="1700">
                <a:solidFill>
                  <a:srgbClr val="FFFFFF"/>
                </a:solidFill>
              </a:endParaRPr>
            </a:p>
          </p:txBody>
        </p:sp>
      </p:grpSp>
      <p:sp>
        <p:nvSpPr>
          <p:cNvPr id="1027" name="Rectangle 7"/>
          <p:cNvSpPr>
            <a:spLocks noChangeArrowheads="1"/>
          </p:cNvSpPr>
          <p:nvPr userDrawn="1"/>
        </p:nvSpPr>
        <p:spPr bwMode="auto">
          <a:xfrm>
            <a:off x="0" y="2"/>
            <a:ext cx="2581661" cy="10795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defTabSz="912614" eaLnBrk="1" fontAlgn="base" hangingPunct="1">
              <a:spcBef>
                <a:spcPct val="0"/>
              </a:spcBef>
              <a:spcAft>
                <a:spcPct val="0"/>
              </a:spcAft>
              <a:defRPr/>
            </a:pPr>
            <a:endParaRPr lang="ru-RU" altLang="ru-RU" sz="1700" smtClean="0">
              <a:solidFill>
                <a:srgbClr val="FFFFFF"/>
              </a:solidFill>
            </a:endParaRPr>
          </a:p>
        </p:txBody>
      </p:sp>
      <p:sp>
        <p:nvSpPr>
          <p:cNvPr id="1028" name="Rectangle 8"/>
          <p:cNvSpPr>
            <a:spLocks noChangeArrowheads="1"/>
          </p:cNvSpPr>
          <p:nvPr userDrawn="1"/>
        </p:nvSpPr>
        <p:spPr bwMode="auto">
          <a:xfrm>
            <a:off x="2590125" y="2"/>
            <a:ext cx="9598700" cy="1079500"/>
          </a:xfrm>
          <a:prstGeom prst="rect">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700">
                <a:solidFill>
                  <a:schemeClr val="bg1"/>
                </a:solidFill>
                <a:latin typeface="Arial Narrow" pitchFamily="34" charset="0"/>
              </a:defRPr>
            </a:lvl1pPr>
            <a:lvl2pPr marL="742950" indent="-285750" eaLnBrk="0" hangingPunct="0">
              <a:defRPr sz="1700">
                <a:solidFill>
                  <a:schemeClr val="bg1"/>
                </a:solidFill>
                <a:latin typeface="Arial Narrow" pitchFamily="34" charset="0"/>
              </a:defRPr>
            </a:lvl2pPr>
            <a:lvl3pPr marL="1143000" indent="-228600" eaLnBrk="0" hangingPunct="0">
              <a:defRPr sz="1700">
                <a:solidFill>
                  <a:schemeClr val="bg1"/>
                </a:solidFill>
                <a:latin typeface="Arial Narrow" pitchFamily="34" charset="0"/>
              </a:defRPr>
            </a:lvl3pPr>
            <a:lvl4pPr marL="1600200" indent="-228600" eaLnBrk="0" hangingPunct="0">
              <a:defRPr sz="1700">
                <a:solidFill>
                  <a:schemeClr val="bg1"/>
                </a:solidFill>
                <a:latin typeface="Arial Narrow" pitchFamily="34" charset="0"/>
              </a:defRPr>
            </a:lvl4pPr>
            <a:lvl5pPr marL="2057400" indent="-228600" eaLnBrk="0" hangingPunct="0">
              <a:defRPr sz="1700">
                <a:solidFill>
                  <a:schemeClr val="bg1"/>
                </a:solidFill>
                <a:latin typeface="Arial Narrow" pitchFamily="34" charset="0"/>
              </a:defRPr>
            </a:lvl5pPr>
            <a:lvl6pPr marL="2514600" indent="-228600" eaLnBrk="0" fontAlgn="base" hangingPunct="0">
              <a:spcBef>
                <a:spcPct val="0"/>
              </a:spcBef>
              <a:spcAft>
                <a:spcPct val="0"/>
              </a:spcAft>
              <a:defRPr sz="1700">
                <a:solidFill>
                  <a:schemeClr val="bg1"/>
                </a:solidFill>
                <a:latin typeface="Arial Narrow" pitchFamily="34" charset="0"/>
              </a:defRPr>
            </a:lvl6pPr>
            <a:lvl7pPr marL="2971800" indent="-228600" eaLnBrk="0" fontAlgn="base" hangingPunct="0">
              <a:spcBef>
                <a:spcPct val="0"/>
              </a:spcBef>
              <a:spcAft>
                <a:spcPct val="0"/>
              </a:spcAft>
              <a:defRPr sz="1700">
                <a:solidFill>
                  <a:schemeClr val="bg1"/>
                </a:solidFill>
                <a:latin typeface="Arial Narrow" pitchFamily="34" charset="0"/>
              </a:defRPr>
            </a:lvl7pPr>
            <a:lvl8pPr marL="3429000" indent="-228600" eaLnBrk="0" fontAlgn="base" hangingPunct="0">
              <a:spcBef>
                <a:spcPct val="0"/>
              </a:spcBef>
              <a:spcAft>
                <a:spcPct val="0"/>
              </a:spcAft>
              <a:defRPr sz="1700">
                <a:solidFill>
                  <a:schemeClr val="bg1"/>
                </a:solidFill>
                <a:latin typeface="Arial Narrow" pitchFamily="34" charset="0"/>
              </a:defRPr>
            </a:lvl8pPr>
            <a:lvl9pPr marL="3886200" indent="-228600" eaLnBrk="0" fontAlgn="base" hangingPunct="0">
              <a:spcBef>
                <a:spcPct val="0"/>
              </a:spcBef>
              <a:spcAft>
                <a:spcPct val="0"/>
              </a:spcAft>
              <a:defRPr sz="1700">
                <a:solidFill>
                  <a:schemeClr val="bg1"/>
                </a:solidFill>
                <a:latin typeface="Arial Narrow" pitchFamily="34" charset="0"/>
              </a:defRPr>
            </a:lvl9pPr>
          </a:lstStyle>
          <a:p>
            <a:pPr defTabSz="912614" eaLnBrk="1" fontAlgn="base" hangingPunct="1">
              <a:spcBef>
                <a:spcPct val="0"/>
              </a:spcBef>
              <a:spcAft>
                <a:spcPct val="0"/>
              </a:spcAft>
              <a:defRPr/>
            </a:pPr>
            <a:endParaRPr lang="ru-RU" altLang="ru-RU" sz="1700" smtClean="0">
              <a:solidFill>
                <a:srgbClr val="FFFFFF"/>
              </a:solidFill>
            </a:endParaRPr>
          </a:p>
        </p:txBody>
      </p:sp>
      <p:sp>
        <p:nvSpPr>
          <p:cNvPr id="1029" name="Line 9"/>
          <p:cNvSpPr>
            <a:spLocks noChangeShapeType="1"/>
          </p:cNvSpPr>
          <p:nvPr userDrawn="1"/>
        </p:nvSpPr>
        <p:spPr bwMode="auto">
          <a:xfrm>
            <a:off x="2581661" y="2"/>
            <a:ext cx="0" cy="107950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pPr defTabSz="912614" eaLnBrk="0" fontAlgn="base" hangingPunct="0">
              <a:spcBef>
                <a:spcPct val="0"/>
              </a:spcBef>
              <a:spcAft>
                <a:spcPct val="0"/>
              </a:spcAft>
            </a:pPr>
            <a:endParaRPr lang="ru-RU" sz="1700">
              <a:solidFill>
                <a:srgbClr val="FFFFFF"/>
              </a:solidFill>
            </a:endParaRPr>
          </a:p>
        </p:txBody>
      </p:sp>
      <p:sp>
        <p:nvSpPr>
          <p:cNvPr id="1030" name="Line 14"/>
          <p:cNvSpPr>
            <a:spLocks noChangeShapeType="1"/>
          </p:cNvSpPr>
          <p:nvPr userDrawn="1"/>
        </p:nvSpPr>
        <p:spPr bwMode="auto">
          <a:xfrm>
            <a:off x="0" y="6315075"/>
            <a:ext cx="12188825"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pPr defTabSz="912614" eaLnBrk="0" fontAlgn="base" hangingPunct="0">
              <a:spcBef>
                <a:spcPct val="0"/>
              </a:spcBef>
              <a:spcAft>
                <a:spcPct val="0"/>
              </a:spcAft>
            </a:pPr>
            <a:endParaRPr lang="ru-RU" sz="1700">
              <a:solidFill>
                <a:srgbClr val="FFFFFF"/>
              </a:solidFill>
            </a:endParaRPr>
          </a:p>
        </p:txBody>
      </p:sp>
      <p:sp>
        <p:nvSpPr>
          <p:cNvPr id="1031" name="Line 15"/>
          <p:cNvSpPr>
            <a:spLocks noChangeShapeType="1"/>
          </p:cNvSpPr>
          <p:nvPr userDrawn="1"/>
        </p:nvSpPr>
        <p:spPr bwMode="auto">
          <a:xfrm>
            <a:off x="0" y="1079500"/>
            <a:ext cx="12188825"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pPr defTabSz="912614" eaLnBrk="0" fontAlgn="base" hangingPunct="0">
              <a:spcBef>
                <a:spcPct val="0"/>
              </a:spcBef>
              <a:spcAft>
                <a:spcPct val="0"/>
              </a:spcAft>
            </a:pPr>
            <a:endParaRPr lang="ru-RU" sz="1700">
              <a:solidFill>
                <a:srgbClr val="FFFFFF"/>
              </a:solidFill>
            </a:endParaRPr>
          </a:p>
        </p:txBody>
      </p:sp>
      <p:pic>
        <p:nvPicPr>
          <p:cNvPr id="1032" name="Picture 19" descr="logo-GEH"/>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3" y="1"/>
            <a:ext cx="2577429"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70040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rtl="0" eaLnBrk="0" fontAlgn="base" hangingPunct="0">
        <a:spcBef>
          <a:spcPct val="0"/>
        </a:spcBef>
        <a:spcAft>
          <a:spcPct val="0"/>
        </a:spcAft>
        <a:defRPr sz="2700">
          <a:solidFill>
            <a:schemeClr val="bg1"/>
          </a:solidFill>
          <a:latin typeface="+mj-lt"/>
          <a:ea typeface="+mj-ea"/>
          <a:cs typeface="+mj-cs"/>
        </a:defRPr>
      </a:lvl1pPr>
      <a:lvl2pPr algn="l" rtl="0" eaLnBrk="0" fontAlgn="base" hangingPunct="0">
        <a:spcBef>
          <a:spcPct val="0"/>
        </a:spcBef>
        <a:spcAft>
          <a:spcPct val="0"/>
        </a:spcAft>
        <a:defRPr sz="2700">
          <a:solidFill>
            <a:schemeClr val="bg1"/>
          </a:solidFill>
          <a:latin typeface="Arial Narrow" pitchFamily="34" charset="0"/>
        </a:defRPr>
      </a:lvl2pPr>
      <a:lvl3pPr algn="l" rtl="0" eaLnBrk="0" fontAlgn="base" hangingPunct="0">
        <a:spcBef>
          <a:spcPct val="0"/>
        </a:spcBef>
        <a:spcAft>
          <a:spcPct val="0"/>
        </a:spcAft>
        <a:defRPr sz="2700">
          <a:solidFill>
            <a:schemeClr val="bg1"/>
          </a:solidFill>
          <a:latin typeface="Arial Narrow" pitchFamily="34" charset="0"/>
        </a:defRPr>
      </a:lvl3pPr>
      <a:lvl4pPr algn="l" rtl="0" eaLnBrk="0" fontAlgn="base" hangingPunct="0">
        <a:spcBef>
          <a:spcPct val="0"/>
        </a:spcBef>
        <a:spcAft>
          <a:spcPct val="0"/>
        </a:spcAft>
        <a:defRPr sz="2700">
          <a:solidFill>
            <a:schemeClr val="bg1"/>
          </a:solidFill>
          <a:latin typeface="Arial Narrow" pitchFamily="34" charset="0"/>
        </a:defRPr>
      </a:lvl4pPr>
      <a:lvl5pPr algn="l" rtl="0" eaLnBrk="0" fontAlgn="base" hangingPunct="0">
        <a:spcBef>
          <a:spcPct val="0"/>
        </a:spcBef>
        <a:spcAft>
          <a:spcPct val="0"/>
        </a:spcAft>
        <a:defRPr sz="2700">
          <a:solidFill>
            <a:schemeClr val="bg1"/>
          </a:solidFill>
          <a:latin typeface="Arial Narrow" pitchFamily="34" charset="0"/>
        </a:defRPr>
      </a:lvl5pPr>
      <a:lvl6pPr marL="456261" algn="l" rtl="0" fontAlgn="base">
        <a:spcBef>
          <a:spcPct val="0"/>
        </a:spcBef>
        <a:spcAft>
          <a:spcPct val="0"/>
        </a:spcAft>
        <a:defRPr sz="2700">
          <a:solidFill>
            <a:schemeClr val="bg1"/>
          </a:solidFill>
          <a:latin typeface="Arial Narrow" pitchFamily="34" charset="0"/>
        </a:defRPr>
      </a:lvl6pPr>
      <a:lvl7pPr marL="912614" algn="l" rtl="0" fontAlgn="base">
        <a:spcBef>
          <a:spcPct val="0"/>
        </a:spcBef>
        <a:spcAft>
          <a:spcPct val="0"/>
        </a:spcAft>
        <a:defRPr sz="2700">
          <a:solidFill>
            <a:schemeClr val="bg1"/>
          </a:solidFill>
          <a:latin typeface="Arial Narrow" pitchFamily="34" charset="0"/>
        </a:defRPr>
      </a:lvl7pPr>
      <a:lvl8pPr marL="1368908" algn="l" rtl="0" fontAlgn="base">
        <a:spcBef>
          <a:spcPct val="0"/>
        </a:spcBef>
        <a:spcAft>
          <a:spcPct val="0"/>
        </a:spcAft>
        <a:defRPr sz="2700">
          <a:solidFill>
            <a:schemeClr val="bg1"/>
          </a:solidFill>
          <a:latin typeface="Arial Narrow" pitchFamily="34" charset="0"/>
        </a:defRPr>
      </a:lvl8pPr>
      <a:lvl9pPr marL="1825229" algn="l" rtl="0" fontAlgn="base">
        <a:spcBef>
          <a:spcPct val="0"/>
        </a:spcBef>
        <a:spcAft>
          <a:spcPct val="0"/>
        </a:spcAft>
        <a:defRPr sz="2700">
          <a:solidFill>
            <a:schemeClr val="bg1"/>
          </a:solidFill>
          <a:latin typeface="Arial Narrow" pitchFamily="34" charset="0"/>
        </a:defRPr>
      </a:lvl9pPr>
    </p:titleStyle>
    <p:bodyStyle>
      <a:lvl1pPr marL="342229" indent="-342229" algn="l" rtl="0" eaLnBrk="0" fontAlgn="base" hangingPunct="0">
        <a:spcBef>
          <a:spcPct val="0"/>
        </a:spcBef>
        <a:spcAft>
          <a:spcPct val="0"/>
        </a:spcAft>
        <a:defRPr sz="2700" b="1">
          <a:solidFill>
            <a:srgbClr val="003366"/>
          </a:solidFill>
          <a:latin typeface="+mn-lt"/>
          <a:ea typeface="+mn-ea"/>
          <a:cs typeface="+mn-cs"/>
        </a:defRPr>
      </a:lvl1pPr>
      <a:lvl2pPr marL="741480" indent="-285186" algn="l" rtl="0" eaLnBrk="0" fontAlgn="base" hangingPunct="0">
        <a:spcBef>
          <a:spcPct val="20000"/>
        </a:spcBef>
        <a:spcAft>
          <a:spcPct val="0"/>
        </a:spcAft>
        <a:buChar char="–"/>
        <a:defRPr sz="2800">
          <a:solidFill>
            <a:schemeClr val="tx1"/>
          </a:solidFill>
          <a:latin typeface="Arial" charset="0"/>
        </a:defRPr>
      </a:lvl2pPr>
      <a:lvl3pPr marL="1140744" indent="-228161" algn="l" rtl="0" eaLnBrk="0" fontAlgn="base" hangingPunct="0">
        <a:spcBef>
          <a:spcPct val="20000"/>
        </a:spcBef>
        <a:spcAft>
          <a:spcPct val="0"/>
        </a:spcAft>
        <a:buChar char="•"/>
        <a:defRPr sz="2400">
          <a:solidFill>
            <a:schemeClr val="tx1"/>
          </a:solidFill>
          <a:latin typeface="Arial" charset="0"/>
        </a:defRPr>
      </a:lvl3pPr>
      <a:lvl4pPr marL="1597067" indent="-228161" algn="l" rtl="0" eaLnBrk="0" fontAlgn="base" hangingPunct="0">
        <a:spcBef>
          <a:spcPct val="20000"/>
        </a:spcBef>
        <a:spcAft>
          <a:spcPct val="0"/>
        </a:spcAft>
        <a:buChar char="–"/>
        <a:defRPr sz="2000">
          <a:solidFill>
            <a:schemeClr val="tx1"/>
          </a:solidFill>
          <a:latin typeface="Arial" charset="0"/>
        </a:defRPr>
      </a:lvl4pPr>
      <a:lvl5pPr marL="2053370" indent="-228161" algn="l" rtl="0" eaLnBrk="0" fontAlgn="base" hangingPunct="0">
        <a:spcBef>
          <a:spcPct val="20000"/>
        </a:spcBef>
        <a:spcAft>
          <a:spcPct val="0"/>
        </a:spcAft>
        <a:buChar char="»"/>
        <a:defRPr sz="2000">
          <a:solidFill>
            <a:schemeClr val="tx1"/>
          </a:solidFill>
          <a:latin typeface="Arial" charset="0"/>
        </a:defRPr>
      </a:lvl5pPr>
      <a:lvl6pPr marL="2509709" indent="-228161" algn="l" rtl="0" fontAlgn="base">
        <a:spcBef>
          <a:spcPct val="20000"/>
        </a:spcBef>
        <a:spcAft>
          <a:spcPct val="0"/>
        </a:spcAft>
        <a:buChar char="»"/>
        <a:defRPr sz="2000">
          <a:solidFill>
            <a:schemeClr val="tx1"/>
          </a:solidFill>
          <a:latin typeface="Arial" charset="0"/>
        </a:defRPr>
      </a:lvl6pPr>
      <a:lvl7pPr marL="2965974" indent="-228161" algn="l" rtl="0" fontAlgn="base">
        <a:spcBef>
          <a:spcPct val="20000"/>
        </a:spcBef>
        <a:spcAft>
          <a:spcPct val="0"/>
        </a:spcAft>
        <a:buChar char="»"/>
        <a:defRPr sz="2000">
          <a:solidFill>
            <a:schemeClr val="tx1"/>
          </a:solidFill>
          <a:latin typeface="Arial" charset="0"/>
        </a:defRPr>
      </a:lvl7pPr>
      <a:lvl8pPr marL="3422294" indent="-228161" algn="l" rtl="0" fontAlgn="base">
        <a:spcBef>
          <a:spcPct val="20000"/>
        </a:spcBef>
        <a:spcAft>
          <a:spcPct val="0"/>
        </a:spcAft>
        <a:buChar char="»"/>
        <a:defRPr sz="2000">
          <a:solidFill>
            <a:schemeClr val="tx1"/>
          </a:solidFill>
          <a:latin typeface="Arial" charset="0"/>
        </a:defRPr>
      </a:lvl8pPr>
      <a:lvl9pPr marL="3878590" indent="-228161"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2614" rtl="0" eaLnBrk="1" latinLnBrk="0" hangingPunct="1">
        <a:defRPr sz="1900" kern="1200">
          <a:solidFill>
            <a:schemeClr val="tx1"/>
          </a:solidFill>
          <a:latin typeface="+mn-lt"/>
          <a:ea typeface="+mn-ea"/>
          <a:cs typeface="+mn-cs"/>
        </a:defRPr>
      </a:lvl1pPr>
      <a:lvl2pPr marL="456261" algn="l" defTabSz="912614" rtl="0" eaLnBrk="1" latinLnBrk="0" hangingPunct="1">
        <a:defRPr sz="1900" kern="1200">
          <a:solidFill>
            <a:schemeClr val="tx1"/>
          </a:solidFill>
          <a:latin typeface="+mn-lt"/>
          <a:ea typeface="+mn-ea"/>
          <a:cs typeface="+mn-cs"/>
        </a:defRPr>
      </a:lvl2pPr>
      <a:lvl3pPr marL="912614" algn="l" defTabSz="912614" rtl="0" eaLnBrk="1" latinLnBrk="0" hangingPunct="1">
        <a:defRPr sz="1900" kern="1200">
          <a:solidFill>
            <a:schemeClr val="tx1"/>
          </a:solidFill>
          <a:latin typeface="+mn-lt"/>
          <a:ea typeface="+mn-ea"/>
          <a:cs typeface="+mn-cs"/>
        </a:defRPr>
      </a:lvl3pPr>
      <a:lvl4pPr marL="1368908" algn="l" defTabSz="912614" rtl="0" eaLnBrk="1" latinLnBrk="0" hangingPunct="1">
        <a:defRPr sz="1900" kern="1200">
          <a:solidFill>
            <a:schemeClr val="tx1"/>
          </a:solidFill>
          <a:latin typeface="+mn-lt"/>
          <a:ea typeface="+mn-ea"/>
          <a:cs typeface="+mn-cs"/>
        </a:defRPr>
      </a:lvl4pPr>
      <a:lvl5pPr marL="1825229" algn="l" defTabSz="912614" rtl="0" eaLnBrk="1" latinLnBrk="0" hangingPunct="1">
        <a:defRPr sz="1900" kern="1200">
          <a:solidFill>
            <a:schemeClr val="tx1"/>
          </a:solidFill>
          <a:latin typeface="+mn-lt"/>
          <a:ea typeface="+mn-ea"/>
          <a:cs typeface="+mn-cs"/>
        </a:defRPr>
      </a:lvl5pPr>
      <a:lvl6pPr marL="2281495" algn="l" defTabSz="912614" rtl="0" eaLnBrk="1" latinLnBrk="0" hangingPunct="1">
        <a:defRPr sz="1900" kern="1200">
          <a:solidFill>
            <a:schemeClr val="tx1"/>
          </a:solidFill>
          <a:latin typeface="+mn-lt"/>
          <a:ea typeface="+mn-ea"/>
          <a:cs typeface="+mn-cs"/>
        </a:defRPr>
      </a:lvl6pPr>
      <a:lvl7pPr marL="2737833" algn="l" defTabSz="912614" rtl="0" eaLnBrk="1" latinLnBrk="0" hangingPunct="1">
        <a:defRPr sz="1900" kern="1200">
          <a:solidFill>
            <a:schemeClr val="tx1"/>
          </a:solidFill>
          <a:latin typeface="+mn-lt"/>
          <a:ea typeface="+mn-ea"/>
          <a:cs typeface="+mn-cs"/>
        </a:defRPr>
      </a:lvl7pPr>
      <a:lvl8pPr marL="3194134" algn="l" defTabSz="912614" rtl="0" eaLnBrk="1" latinLnBrk="0" hangingPunct="1">
        <a:defRPr sz="1900" kern="1200">
          <a:solidFill>
            <a:schemeClr val="tx1"/>
          </a:solidFill>
          <a:latin typeface="+mn-lt"/>
          <a:ea typeface="+mn-ea"/>
          <a:cs typeface="+mn-cs"/>
        </a:defRPr>
      </a:lvl8pPr>
      <a:lvl9pPr marL="3650454" algn="l" defTabSz="912614"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6"/>
          <p:cNvSpPr>
            <a:spLocks noChangeArrowheads="1"/>
          </p:cNvSpPr>
          <p:nvPr userDrawn="1"/>
        </p:nvSpPr>
        <p:spPr bwMode="auto">
          <a:xfrm>
            <a:off x="3" y="0"/>
            <a:ext cx="12188824" cy="6858000"/>
          </a:xfrm>
          <a:prstGeom prst="rect">
            <a:avLst/>
          </a:prstGeom>
          <a:solidFill>
            <a:srgbClr val="0079C2"/>
          </a:solidFill>
          <a:ln w="9525" algn="ctr">
            <a:noFill/>
            <a:miter lim="800000"/>
            <a:headEnd/>
            <a:tailEnd/>
          </a:ln>
          <a:effectLst/>
        </p:spPr>
        <p:txBody>
          <a:bodyPr wrap="none" lIns="0" tIns="0" rIns="0" bIns="0" anchor="ctr"/>
          <a:lstStyle/>
          <a:p>
            <a:pPr defTabSz="1215887"/>
            <a:endParaRPr lang="ru-RU">
              <a:solidFill>
                <a:prstClr val="black"/>
              </a:solidFill>
            </a:endParaRPr>
          </a:p>
        </p:txBody>
      </p:sp>
      <p:sp>
        <p:nvSpPr>
          <p:cNvPr id="20" name="Rectangle 8"/>
          <p:cNvSpPr>
            <a:spLocks noChangeArrowheads="1"/>
          </p:cNvSpPr>
          <p:nvPr userDrawn="1"/>
        </p:nvSpPr>
        <p:spPr bwMode="auto">
          <a:xfrm>
            <a:off x="0" y="12"/>
            <a:ext cx="12188825" cy="1062567"/>
          </a:xfrm>
          <a:prstGeom prst="rect">
            <a:avLst/>
          </a:prstGeom>
          <a:solidFill>
            <a:srgbClr val="003366"/>
          </a:solidFill>
          <a:ln w="9525" algn="ctr">
            <a:noFill/>
            <a:miter lim="800000"/>
            <a:headEnd/>
            <a:tailEnd/>
          </a:ln>
          <a:effectLst/>
        </p:spPr>
        <p:txBody>
          <a:bodyPr wrap="none" lIns="0" tIns="0" rIns="0" bIns="0" anchor="ctr"/>
          <a:lstStyle/>
          <a:p>
            <a:pPr defTabSz="1215887"/>
            <a:endParaRPr lang="ru-RU">
              <a:solidFill>
                <a:prstClr val="black"/>
              </a:solidFill>
            </a:endParaRPr>
          </a:p>
        </p:txBody>
      </p:sp>
      <p:sp>
        <p:nvSpPr>
          <p:cNvPr id="17" name="Rectangle 7"/>
          <p:cNvSpPr>
            <a:spLocks noChangeArrowheads="1"/>
          </p:cNvSpPr>
          <p:nvPr userDrawn="1"/>
        </p:nvSpPr>
        <p:spPr bwMode="auto">
          <a:xfrm>
            <a:off x="2" y="3"/>
            <a:ext cx="1971159" cy="1062565"/>
          </a:xfrm>
          <a:prstGeom prst="rect">
            <a:avLst/>
          </a:prstGeom>
          <a:solidFill>
            <a:srgbClr val="0079C2"/>
          </a:solidFill>
          <a:ln w="9525" algn="ctr">
            <a:noFill/>
            <a:miter lim="800000"/>
            <a:headEnd/>
            <a:tailEnd/>
          </a:ln>
          <a:effectLst/>
        </p:spPr>
        <p:txBody>
          <a:bodyPr wrap="none" lIns="0" tIns="0" rIns="0" bIns="0" anchor="ctr"/>
          <a:lstStyle/>
          <a:p>
            <a:pPr defTabSz="1215887"/>
            <a:endParaRPr lang="ru-RU">
              <a:solidFill>
                <a:prstClr val="black"/>
              </a:solidFill>
            </a:endParaRPr>
          </a:p>
        </p:txBody>
      </p:sp>
      <p:sp>
        <p:nvSpPr>
          <p:cNvPr id="11" name="Rectangle 5"/>
          <p:cNvSpPr>
            <a:spLocks noChangeArrowheads="1"/>
          </p:cNvSpPr>
          <p:nvPr userDrawn="1"/>
        </p:nvSpPr>
        <p:spPr bwMode="auto">
          <a:xfrm>
            <a:off x="-2" y="6378000"/>
            <a:ext cx="12188826" cy="480000"/>
          </a:xfrm>
          <a:prstGeom prst="rect">
            <a:avLst/>
          </a:prstGeom>
          <a:solidFill>
            <a:srgbClr val="003366"/>
          </a:solidFill>
          <a:ln w="9525" algn="ctr">
            <a:noFill/>
            <a:miter lim="800000"/>
            <a:headEnd/>
            <a:tailEnd/>
          </a:ln>
          <a:effectLst/>
        </p:spPr>
        <p:txBody>
          <a:bodyPr wrap="none" lIns="0" tIns="0" rIns="0" bIns="0" anchor="ctr"/>
          <a:lstStyle/>
          <a:p>
            <a:pPr defTabSz="1215887"/>
            <a:endParaRPr lang="ru-RU">
              <a:solidFill>
                <a:prstClr val="black"/>
              </a:solidFill>
            </a:endParaRPr>
          </a:p>
        </p:txBody>
      </p:sp>
      <p:sp>
        <p:nvSpPr>
          <p:cNvPr id="3" name="Текст 2"/>
          <p:cNvSpPr>
            <a:spLocks noGrp="1"/>
          </p:cNvSpPr>
          <p:nvPr>
            <p:ph type="body" idx="1"/>
          </p:nvPr>
        </p:nvSpPr>
        <p:spPr>
          <a:xfrm>
            <a:off x="2209225" y="1306019"/>
            <a:ext cx="9759524" cy="4830233"/>
          </a:xfrm>
          <a:prstGeom prst="rect">
            <a:avLst/>
          </a:prstGeom>
        </p:spPr>
        <p:txBody>
          <a:bodyPr vert="horz" wrap="square" lIns="0" tIns="0" rIns="0" bIns="0" rtlCol="0" anchor="ctr" anchorCtr="0">
            <a:noAutofit/>
          </a:bodyPr>
          <a:lstStyle/>
          <a:p>
            <a:pPr lvl="0"/>
            <a:r>
              <a:rPr lang="ru-RU" dirty="0" smtClean="0"/>
              <a:t>НАЗВАНИЕ ПРЕЗЕНТАЦИИ</a:t>
            </a:r>
          </a:p>
        </p:txBody>
      </p:sp>
      <p:sp>
        <p:nvSpPr>
          <p:cNvPr id="50" name="Line 16"/>
          <p:cNvSpPr>
            <a:spLocks noChangeShapeType="1"/>
          </p:cNvSpPr>
          <p:nvPr userDrawn="1"/>
        </p:nvSpPr>
        <p:spPr bwMode="auto">
          <a:xfrm>
            <a:off x="0" y="6362127"/>
            <a:ext cx="12188825" cy="0"/>
          </a:xfrm>
          <a:prstGeom prst="line">
            <a:avLst/>
          </a:prstGeom>
          <a:noFill/>
          <a:ln w="15875">
            <a:solidFill>
              <a:schemeClr val="bg1"/>
            </a:solidFill>
            <a:round/>
            <a:headEnd/>
            <a:tailEnd/>
          </a:ln>
          <a:effectLst/>
        </p:spPr>
        <p:txBody>
          <a:bodyPr lIns="0" tIns="0" rIns="0" bIns="0" anchor="ctr"/>
          <a:lstStyle/>
          <a:p>
            <a:pPr defTabSz="1215887"/>
            <a:endParaRPr lang="ru-RU">
              <a:solidFill>
                <a:prstClr val="black"/>
              </a:solidFill>
            </a:endParaRPr>
          </a:p>
        </p:txBody>
      </p:sp>
      <p:sp>
        <p:nvSpPr>
          <p:cNvPr id="14" name="Line 9"/>
          <p:cNvSpPr>
            <a:spLocks noChangeShapeType="1"/>
          </p:cNvSpPr>
          <p:nvPr userDrawn="1"/>
        </p:nvSpPr>
        <p:spPr bwMode="auto">
          <a:xfrm>
            <a:off x="1970936" y="4"/>
            <a:ext cx="0" cy="1069975"/>
          </a:xfrm>
          <a:prstGeom prst="line">
            <a:avLst/>
          </a:prstGeom>
          <a:noFill/>
          <a:ln w="15875">
            <a:solidFill>
              <a:schemeClr val="bg1"/>
            </a:solidFill>
            <a:round/>
            <a:headEnd/>
            <a:tailEnd/>
          </a:ln>
          <a:effectLst/>
        </p:spPr>
        <p:txBody>
          <a:bodyPr lIns="0" tIns="0" rIns="0" bIns="0" anchor="ctr"/>
          <a:lstStyle/>
          <a:p>
            <a:pPr defTabSz="1215887"/>
            <a:endParaRPr lang="ru-RU">
              <a:solidFill>
                <a:prstClr val="black"/>
              </a:solidFill>
            </a:endParaRPr>
          </a:p>
        </p:txBody>
      </p:sp>
      <p:sp>
        <p:nvSpPr>
          <p:cNvPr id="15" name="Line 15"/>
          <p:cNvSpPr>
            <a:spLocks noChangeShapeType="1"/>
          </p:cNvSpPr>
          <p:nvPr userDrawn="1"/>
        </p:nvSpPr>
        <p:spPr bwMode="auto">
          <a:xfrm>
            <a:off x="0" y="1068916"/>
            <a:ext cx="12188825" cy="0"/>
          </a:xfrm>
          <a:prstGeom prst="line">
            <a:avLst/>
          </a:prstGeom>
          <a:noFill/>
          <a:ln w="15875">
            <a:solidFill>
              <a:schemeClr val="bg1"/>
            </a:solidFill>
            <a:round/>
            <a:headEnd/>
            <a:tailEnd/>
          </a:ln>
          <a:effectLst/>
        </p:spPr>
        <p:txBody>
          <a:bodyPr lIns="0" tIns="0" rIns="0" bIns="0" anchor="ctr"/>
          <a:lstStyle/>
          <a:p>
            <a:pPr defTabSz="1215887"/>
            <a:endParaRPr lang="ru-RU">
              <a:solidFill>
                <a:prstClr val="black"/>
              </a:solidFill>
            </a:endParaRPr>
          </a:p>
        </p:txBody>
      </p:sp>
      <p:pic>
        <p:nvPicPr>
          <p:cNvPr id="16" name="Рисунок 15"/>
          <p:cNvPicPr>
            <a:picLocks noChangeAspect="1"/>
          </p:cNvPicPr>
          <p:nvPr userDrawn="1"/>
        </p:nvPicPr>
        <p:blipFill>
          <a:blip r:embed="rId4" cstate="print"/>
          <a:srcRect/>
          <a:stretch>
            <a:fillRect/>
          </a:stretch>
        </p:blipFill>
        <p:spPr bwMode="auto">
          <a:xfrm>
            <a:off x="184664" y="141540"/>
            <a:ext cx="1559594" cy="768629"/>
          </a:xfrm>
          <a:prstGeom prst="rect">
            <a:avLst/>
          </a:prstGeom>
          <a:noFill/>
          <a:ln w="9525">
            <a:noFill/>
            <a:miter lim="800000"/>
            <a:headEnd/>
            <a:tailEnd/>
          </a:ln>
        </p:spPr>
      </p:pic>
    </p:spTree>
    <p:extLst>
      <p:ext uri="{BB962C8B-B14F-4D97-AF65-F5344CB8AC3E}">
        <p14:creationId xmlns:p14="http://schemas.microsoft.com/office/powerpoint/2010/main" val="4290585349"/>
      </p:ext>
    </p:extLst>
  </p:cSld>
  <p:clrMap bg1="lt1" tx1="dk1" bg2="lt2" tx2="dk2" accent1="accent1" accent2="accent2" accent3="accent3" accent4="accent4" accent5="accent5" accent6="accent6" hlink="hlink" folHlink="folHlink"/>
  <p:sldLayoutIdLst>
    <p:sldLayoutId id="2147483856" r:id="rId1"/>
    <p:sldLayoutId id="2147483857" r:id="rId2"/>
  </p:sldLayoutIdLst>
  <p:txStyles>
    <p:titleStyle>
      <a:lvl1pPr algn="ctr" defTabSz="1215887" rtl="0" eaLnBrk="1" latinLnBrk="0" hangingPunct="1">
        <a:spcBef>
          <a:spcPct val="0"/>
        </a:spcBef>
        <a:buNone/>
        <a:defRPr kumimoji="0" lang="ru-RU" sz="25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455915" algn="l" defTabSz="1215887" rtl="0" eaLnBrk="1" latinLnBrk="0" hangingPunct="1">
        <a:spcBef>
          <a:spcPct val="20000"/>
        </a:spcBef>
        <a:buFont typeface="Arial" pitchFamily="34" charset="0"/>
        <a:buNone/>
        <a:defRPr lang="ru-RU" sz="2500" b="1" kern="1200" baseline="0" dirty="0" smtClean="0">
          <a:solidFill>
            <a:schemeClr val="bg1"/>
          </a:solidFill>
          <a:latin typeface="Arial Narrow" pitchFamily="34" charset="0"/>
          <a:ea typeface="+mn-ea"/>
          <a:cs typeface="+mn-cs"/>
        </a:defRPr>
      </a:lvl1pPr>
      <a:lvl2pPr marL="0" indent="-379955" algn="l" defTabSz="1215887" rtl="0" eaLnBrk="1" latinLnBrk="0" hangingPunct="1">
        <a:spcBef>
          <a:spcPct val="20000"/>
        </a:spcBef>
        <a:buFont typeface="Arial" pitchFamily="34" charset="0"/>
        <a:buNone/>
        <a:defRPr lang="ru-RU" sz="3200" kern="1200" dirty="0" smtClean="0">
          <a:solidFill>
            <a:srgbClr val="003366"/>
          </a:solidFill>
          <a:latin typeface="Arial Narrow" pitchFamily="34" charset="0"/>
          <a:ea typeface="+mn-ea"/>
          <a:cs typeface="+mn-cs"/>
        </a:defRPr>
      </a:lvl2pPr>
      <a:lvl3pPr marL="0" indent="-304011" algn="l" defTabSz="1215887" rtl="0" eaLnBrk="1" latinLnBrk="0" hangingPunct="1">
        <a:spcBef>
          <a:spcPct val="20000"/>
        </a:spcBef>
        <a:buFont typeface="Arial" pitchFamily="34" charset="0"/>
        <a:buNone/>
        <a:defRPr lang="ru-RU" sz="3200" kern="1200" dirty="0" smtClean="0">
          <a:solidFill>
            <a:srgbClr val="003366"/>
          </a:solidFill>
          <a:latin typeface="Arial Narrow" pitchFamily="34" charset="0"/>
          <a:ea typeface="+mn-ea"/>
          <a:cs typeface="+mn-cs"/>
        </a:defRPr>
      </a:lvl3pPr>
      <a:lvl4pPr marL="0" indent="-304011" algn="l" defTabSz="1215887" rtl="0" eaLnBrk="1" latinLnBrk="0" hangingPunct="1">
        <a:spcBef>
          <a:spcPct val="20000"/>
        </a:spcBef>
        <a:buFont typeface="Arial" pitchFamily="34" charset="0"/>
        <a:buNone/>
        <a:defRPr lang="ru-RU" sz="3200" kern="1200" dirty="0" smtClean="0">
          <a:solidFill>
            <a:srgbClr val="003366"/>
          </a:solidFill>
          <a:latin typeface="Arial Narrow" pitchFamily="34" charset="0"/>
          <a:ea typeface="+mn-ea"/>
          <a:cs typeface="+mn-cs"/>
        </a:defRPr>
      </a:lvl4pPr>
      <a:lvl5pPr marL="0" indent="-304011" algn="l" defTabSz="1215887" rtl="0" eaLnBrk="1" latinLnBrk="0" hangingPunct="1">
        <a:spcBef>
          <a:spcPct val="20000"/>
        </a:spcBef>
        <a:buFont typeface="Arial" pitchFamily="34" charset="0"/>
        <a:buNone/>
        <a:defRPr lang="ru-RU" sz="3200" kern="1200" dirty="0" smtClean="0">
          <a:solidFill>
            <a:srgbClr val="003366"/>
          </a:solidFill>
          <a:latin typeface="Arial Narrow" pitchFamily="34" charset="0"/>
          <a:ea typeface="+mn-ea"/>
          <a:cs typeface="+mn-cs"/>
        </a:defRPr>
      </a:lvl5pPr>
      <a:lvl6pPr marL="3343652" indent="-304011" algn="l" defTabSz="12158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1630" indent="-304011" algn="l" defTabSz="12158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59553" indent="-304011" algn="l" defTabSz="12158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67480" indent="-304011" algn="l" defTabSz="12158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ru-RU"/>
      </a:defPPr>
      <a:lvl1pPr marL="0" algn="l" defTabSz="1215887" rtl="0" eaLnBrk="1" latinLnBrk="0" hangingPunct="1">
        <a:defRPr sz="2400" kern="1200">
          <a:solidFill>
            <a:schemeClr val="tx1"/>
          </a:solidFill>
          <a:latin typeface="+mn-lt"/>
          <a:ea typeface="+mn-ea"/>
          <a:cs typeface="+mn-cs"/>
        </a:defRPr>
      </a:lvl1pPr>
      <a:lvl2pPr marL="607943" algn="l" defTabSz="1215887" rtl="0" eaLnBrk="1" latinLnBrk="0" hangingPunct="1">
        <a:defRPr sz="2400" kern="1200">
          <a:solidFill>
            <a:schemeClr val="tx1"/>
          </a:solidFill>
          <a:latin typeface="+mn-lt"/>
          <a:ea typeface="+mn-ea"/>
          <a:cs typeface="+mn-cs"/>
        </a:defRPr>
      </a:lvl2pPr>
      <a:lvl3pPr marL="1215887" algn="l" defTabSz="1215887" rtl="0" eaLnBrk="1" latinLnBrk="0" hangingPunct="1">
        <a:defRPr sz="2400" kern="1200">
          <a:solidFill>
            <a:schemeClr val="tx1"/>
          </a:solidFill>
          <a:latin typeface="+mn-lt"/>
          <a:ea typeface="+mn-ea"/>
          <a:cs typeface="+mn-cs"/>
        </a:defRPr>
      </a:lvl3pPr>
      <a:lvl4pPr marL="1823829" algn="l" defTabSz="1215887" rtl="0" eaLnBrk="1" latinLnBrk="0" hangingPunct="1">
        <a:defRPr sz="2400" kern="1200">
          <a:solidFill>
            <a:schemeClr val="tx1"/>
          </a:solidFill>
          <a:latin typeface="+mn-lt"/>
          <a:ea typeface="+mn-ea"/>
          <a:cs typeface="+mn-cs"/>
        </a:defRPr>
      </a:lvl4pPr>
      <a:lvl5pPr marL="2431766" algn="l" defTabSz="1215887" rtl="0" eaLnBrk="1" latinLnBrk="0" hangingPunct="1">
        <a:defRPr sz="2400" kern="1200">
          <a:solidFill>
            <a:schemeClr val="tx1"/>
          </a:solidFill>
          <a:latin typeface="+mn-lt"/>
          <a:ea typeface="+mn-ea"/>
          <a:cs typeface="+mn-cs"/>
        </a:defRPr>
      </a:lvl5pPr>
      <a:lvl6pPr marL="3039695" algn="l" defTabSz="1215887" rtl="0" eaLnBrk="1" latinLnBrk="0" hangingPunct="1">
        <a:defRPr sz="2400" kern="1200">
          <a:solidFill>
            <a:schemeClr val="tx1"/>
          </a:solidFill>
          <a:latin typeface="+mn-lt"/>
          <a:ea typeface="+mn-ea"/>
          <a:cs typeface="+mn-cs"/>
        </a:defRPr>
      </a:lvl6pPr>
      <a:lvl7pPr marL="3647654" algn="l" defTabSz="1215887" rtl="0" eaLnBrk="1" latinLnBrk="0" hangingPunct="1">
        <a:defRPr sz="2400" kern="1200">
          <a:solidFill>
            <a:schemeClr val="tx1"/>
          </a:solidFill>
          <a:latin typeface="+mn-lt"/>
          <a:ea typeface="+mn-ea"/>
          <a:cs typeface="+mn-cs"/>
        </a:defRPr>
      </a:lvl7pPr>
      <a:lvl8pPr marL="4255582" algn="l" defTabSz="1215887" rtl="0" eaLnBrk="1" latinLnBrk="0" hangingPunct="1">
        <a:defRPr sz="2400" kern="1200">
          <a:solidFill>
            <a:schemeClr val="tx1"/>
          </a:solidFill>
          <a:latin typeface="+mn-lt"/>
          <a:ea typeface="+mn-ea"/>
          <a:cs typeface="+mn-cs"/>
        </a:defRPr>
      </a:lvl8pPr>
      <a:lvl9pPr marL="4863511" algn="l" defTabSz="1215887" rtl="0" eaLnBrk="1" latinLnBrk="0" hangingPunct="1">
        <a:defRPr sz="2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l="-10000" r="-10000"/>
          </a:stretch>
        </a:blipFill>
        <a:effectLst/>
      </p:bgPr>
    </p:bg>
    <p:spTree>
      <p:nvGrpSpPr>
        <p:cNvPr id="1" name=""/>
        <p:cNvGrpSpPr/>
        <p:nvPr/>
      </p:nvGrpSpPr>
      <p:grpSpPr>
        <a:xfrm>
          <a:off x="0" y="0"/>
          <a:ext cx="0" cy="0"/>
          <a:chOff x="0" y="0"/>
          <a:chExt cx="0" cy="0"/>
        </a:xfrm>
      </p:grpSpPr>
      <p:sp>
        <p:nvSpPr>
          <p:cNvPr id="12" name="Rectangle 6"/>
          <p:cNvSpPr>
            <a:spLocks noChangeArrowheads="1"/>
          </p:cNvSpPr>
          <p:nvPr/>
        </p:nvSpPr>
        <p:spPr bwMode="auto">
          <a:xfrm>
            <a:off x="3" y="6378000"/>
            <a:ext cx="12188824" cy="480000"/>
          </a:xfrm>
          <a:prstGeom prst="rect">
            <a:avLst/>
          </a:prstGeom>
          <a:solidFill>
            <a:srgbClr val="0079C2"/>
          </a:solidFill>
          <a:ln w="9525" algn="ctr">
            <a:noFill/>
            <a:miter lim="800000"/>
            <a:headEnd/>
            <a:tailEnd/>
          </a:ln>
          <a:effectLst/>
        </p:spPr>
        <p:txBody>
          <a:bodyPr wrap="none" lIns="0" tIns="0" rIns="0" bIns="0" anchor="ctr"/>
          <a:lstStyle/>
          <a:p>
            <a:pPr defTabSz="1216262"/>
            <a:endParaRPr lang="ru-RU" dirty="0">
              <a:solidFill>
                <a:prstClr val="black"/>
              </a:solidFill>
            </a:endParaRPr>
          </a:p>
        </p:txBody>
      </p:sp>
      <p:sp>
        <p:nvSpPr>
          <p:cNvPr id="20" name="Rectangle 8"/>
          <p:cNvSpPr>
            <a:spLocks noChangeArrowheads="1"/>
          </p:cNvSpPr>
          <p:nvPr/>
        </p:nvSpPr>
        <p:spPr bwMode="auto">
          <a:xfrm>
            <a:off x="0" y="16"/>
            <a:ext cx="12188825" cy="1062567"/>
          </a:xfrm>
          <a:prstGeom prst="rect">
            <a:avLst/>
          </a:prstGeom>
          <a:solidFill>
            <a:srgbClr val="003366"/>
          </a:solidFill>
          <a:ln w="9525" algn="ctr">
            <a:noFill/>
            <a:miter lim="800000"/>
            <a:headEnd/>
            <a:tailEnd/>
          </a:ln>
          <a:effectLst/>
        </p:spPr>
        <p:txBody>
          <a:bodyPr wrap="none" lIns="0" tIns="0" rIns="0" bIns="0" anchor="ctr"/>
          <a:lstStyle/>
          <a:p>
            <a:pPr defTabSz="1216262"/>
            <a:endParaRPr lang="ru-RU" dirty="0">
              <a:solidFill>
                <a:prstClr val="black"/>
              </a:solidFill>
            </a:endParaRPr>
          </a:p>
        </p:txBody>
      </p:sp>
      <p:sp>
        <p:nvSpPr>
          <p:cNvPr id="17" name="Rectangle 7"/>
          <p:cNvSpPr>
            <a:spLocks noChangeArrowheads="1"/>
          </p:cNvSpPr>
          <p:nvPr/>
        </p:nvSpPr>
        <p:spPr bwMode="auto">
          <a:xfrm>
            <a:off x="2" y="3"/>
            <a:ext cx="1971159" cy="1062565"/>
          </a:xfrm>
          <a:prstGeom prst="rect">
            <a:avLst/>
          </a:prstGeom>
          <a:solidFill>
            <a:srgbClr val="0079C2"/>
          </a:solidFill>
          <a:ln w="9525" algn="ctr">
            <a:noFill/>
            <a:miter lim="800000"/>
            <a:headEnd/>
            <a:tailEnd/>
          </a:ln>
          <a:effectLst/>
        </p:spPr>
        <p:txBody>
          <a:bodyPr wrap="none" lIns="0" tIns="0" rIns="0" bIns="0" anchor="ctr"/>
          <a:lstStyle/>
          <a:p>
            <a:pPr defTabSz="1216262"/>
            <a:endParaRPr lang="ru-RU" dirty="0">
              <a:solidFill>
                <a:prstClr val="black"/>
              </a:solidFill>
            </a:endParaRPr>
          </a:p>
        </p:txBody>
      </p:sp>
      <p:sp>
        <p:nvSpPr>
          <p:cNvPr id="11" name="Rectangle 5"/>
          <p:cNvSpPr>
            <a:spLocks noChangeArrowheads="1"/>
          </p:cNvSpPr>
          <p:nvPr/>
        </p:nvSpPr>
        <p:spPr bwMode="auto">
          <a:xfrm>
            <a:off x="0" y="6378000"/>
            <a:ext cx="1972286" cy="480000"/>
          </a:xfrm>
          <a:prstGeom prst="rect">
            <a:avLst/>
          </a:prstGeom>
          <a:solidFill>
            <a:srgbClr val="003366"/>
          </a:solidFill>
          <a:ln w="9525" algn="ctr">
            <a:noFill/>
            <a:miter lim="800000"/>
            <a:headEnd/>
            <a:tailEnd/>
          </a:ln>
          <a:effectLst/>
        </p:spPr>
        <p:txBody>
          <a:bodyPr wrap="none" lIns="0" tIns="0" rIns="0" bIns="0" anchor="ctr"/>
          <a:lstStyle/>
          <a:p>
            <a:pPr defTabSz="1216262"/>
            <a:endParaRPr lang="ru-RU" dirty="0">
              <a:solidFill>
                <a:prstClr val="black"/>
              </a:solidFill>
            </a:endParaRPr>
          </a:p>
        </p:txBody>
      </p:sp>
      <p:sp>
        <p:nvSpPr>
          <p:cNvPr id="15" name="Номер слайда 3"/>
          <p:cNvSpPr txBox="1">
            <a:spLocks/>
          </p:cNvSpPr>
          <p:nvPr userDrawn="1"/>
        </p:nvSpPr>
        <p:spPr>
          <a:xfrm>
            <a:off x="222193" y="6477144"/>
            <a:ext cx="1228397" cy="292320"/>
          </a:xfrm>
          <a:prstGeom prst="rect">
            <a:avLst/>
          </a:prstGeom>
        </p:spPr>
        <p:txBody>
          <a:bodyPr vert="horz" wrap="square" lIns="0" tIns="0" rIns="0" bIns="0" rtlCol="0" anchor="ctr">
            <a:spAutoFit/>
          </a:bodyPr>
          <a:lstStyle/>
          <a:p>
            <a:pPr defTabSz="1216262">
              <a:defRPr/>
            </a:pPr>
            <a:fld id="{E4274F02-7521-4F9B-A76E-13D583AC38B1}" type="slidenum">
              <a:rPr lang="ru-RU" sz="1900" b="1" smtClean="0">
                <a:solidFill>
                  <a:prstClr val="white"/>
                </a:solidFill>
                <a:latin typeface="Arial Narrow" pitchFamily="34" charset="0"/>
              </a:rPr>
              <a:pPr defTabSz="1216262">
                <a:defRPr/>
              </a:pPr>
              <a:t>‹#›</a:t>
            </a:fld>
            <a:endParaRPr lang="ru-RU" sz="1900" b="1" dirty="0">
              <a:solidFill>
                <a:prstClr val="white"/>
              </a:solidFill>
              <a:latin typeface="Arial Narrow" pitchFamily="34" charset="0"/>
            </a:endParaRPr>
          </a:p>
        </p:txBody>
      </p:sp>
      <p:sp>
        <p:nvSpPr>
          <p:cNvPr id="2" name="Заголовок 1"/>
          <p:cNvSpPr>
            <a:spLocks noGrp="1"/>
          </p:cNvSpPr>
          <p:nvPr>
            <p:ph type="title"/>
          </p:nvPr>
        </p:nvSpPr>
        <p:spPr>
          <a:xfrm>
            <a:off x="2209233" y="101611"/>
            <a:ext cx="9759526" cy="881385"/>
          </a:xfrm>
          <a:prstGeom prst="rect">
            <a:avLst/>
          </a:prstGeom>
        </p:spPr>
        <p:txBody>
          <a:bodyPr lIns="0" tIns="0" rIns="0" bIns="0" anchor="b" anchorCtr="0"/>
          <a:lstStyle/>
          <a:p>
            <a:pPr marL="0" marR="0" lvl="0" indent="0" algn="l" defTabSz="1216262"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3" name="Текст 2"/>
          <p:cNvSpPr>
            <a:spLocks noGrp="1"/>
          </p:cNvSpPr>
          <p:nvPr>
            <p:ph type="body" idx="1"/>
          </p:nvPr>
        </p:nvSpPr>
        <p:spPr>
          <a:xfrm>
            <a:off x="201104" y="1214552"/>
            <a:ext cx="11767717" cy="4950883"/>
          </a:xfrm>
          <a:prstGeom prst="rect">
            <a:avLst/>
          </a:prstGeom>
        </p:spPr>
        <p:txBody>
          <a:bodyPr vert="horz" wrap="square" lIns="0" tIns="0" rIns="0" bIns="0" rtlCol="0">
            <a:noAutofit/>
          </a:bodyPr>
          <a:lstStyle/>
          <a:p>
            <a:pPr lvl="0"/>
            <a:r>
              <a:rPr lang="ru-RU" dirty="0" smtClean="0"/>
              <a:t>Образец текста</a:t>
            </a:r>
          </a:p>
        </p:txBody>
      </p:sp>
      <p:sp>
        <p:nvSpPr>
          <p:cNvPr id="50" name="Line 16"/>
          <p:cNvSpPr>
            <a:spLocks noChangeShapeType="1"/>
          </p:cNvSpPr>
          <p:nvPr/>
        </p:nvSpPr>
        <p:spPr bwMode="auto">
          <a:xfrm>
            <a:off x="0" y="6362127"/>
            <a:ext cx="12188825" cy="0"/>
          </a:xfrm>
          <a:prstGeom prst="line">
            <a:avLst/>
          </a:prstGeom>
          <a:noFill/>
          <a:ln w="15875">
            <a:solidFill>
              <a:schemeClr val="bg1"/>
            </a:solidFill>
            <a:round/>
            <a:headEnd/>
            <a:tailEnd/>
          </a:ln>
          <a:effectLst/>
        </p:spPr>
        <p:txBody>
          <a:bodyPr lIns="0" tIns="0" rIns="0" bIns="0" anchor="ctr"/>
          <a:lstStyle/>
          <a:p>
            <a:pPr defTabSz="1216262"/>
            <a:endParaRPr lang="ru-RU" dirty="0">
              <a:solidFill>
                <a:prstClr val="black"/>
              </a:solidFill>
            </a:endParaRPr>
          </a:p>
        </p:txBody>
      </p:sp>
      <p:sp>
        <p:nvSpPr>
          <p:cNvPr id="51" name="Line 7"/>
          <p:cNvSpPr>
            <a:spLocks noChangeShapeType="1"/>
          </p:cNvSpPr>
          <p:nvPr/>
        </p:nvSpPr>
        <p:spPr bwMode="auto">
          <a:xfrm>
            <a:off x="1970936" y="6362711"/>
            <a:ext cx="0" cy="495300"/>
          </a:xfrm>
          <a:prstGeom prst="line">
            <a:avLst/>
          </a:prstGeom>
          <a:noFill/>
          <a:ln w="15875">
            <a:solidFill>
              <a:schemeClr val="bg1"/>
            </a:solidFill>
            <a:round/>
            <a:headEnd/>
            <a:tailEnd/>
          </a:ln>
          <a:effectLst/>
        </p:spPr>
        <p:txBody>
          <a:bodyPr lIns="0" tIns="0" rIns="0" bIns="0" anchor="ctr"/>
          <a:lstStyle/>
          <a:p>
            <a:pPr defTabSz="1216262"/>
            <a:endParaRPr lang="ru-RU" dirty="0">
              <a:solidFill>
                <a:prstClr val="black"/>
              </a:solidFill>
            </a:endParaRPr>
          </a:p>
        </p:txBody>
      </p:sp>
      <p:sp>
        <p:nvSpPr>
          <p:cNvPr id="19" name="Line 9"/>
          <p:cNvSpPr>
            <a:spLocks noChangeShapeType="1"/>
          </p:cNvSpPr>
          <p:nvPr/>
        </p:nvSpPr>
        <p:spPr bwMode="auto">
          <a:xfrm>
            <a:off x="1970936" y="16"/>
            <a:ext cx="0" cy="1069975"/>
          </a:xfrm>
          <a:prstGeom prst="line">
            <a:avLst/>
          </a:prstGeom>
          <a:noFill/>
          <a:ln w="15875">
            <a:solidFill>
              <a:schemeClr val="bg1"/>
            </a:solidFill>
            <a:round/>
            <a:headEnd/>
            <a:tailEnd/>
          </a:ln>
          <a:effectLst/>
        </p:spPr>
        <p:txBody>
          <a:bodyPr lIns="0" tIns="0" rIns="0" bIns="0" anchor="ctr"/>
          <a:lstStyle/>
          <a:p>
            <a:pPr defTabSz="1216262"/>
            <a:endParaRPr lang="ru-RU" dirty="0">
              <a:solidFill>
                <a:prstClr val="black"/>
              </a:solidFill>
            </a:endParaRPr>
          </a:p>
        </p:txBody>
      </p:sp>
      <p:sp>
        <p:nvSpPr>
          <p:cNvPr id="21" name="Line 15"/>
          <p:cNvSpPr>
            <a:spLocks noChangeShapeType="1"/>
          </p:cNvSpPr>
          <p:nvPr/>
        </p:nvSpPr>
        <p:spPr bwMode="auto">
          <a:xfrm>
            <a:off x="0" y="1068916"/>
            <a:ext cx="12188825" cy="0"/>
          </a:xfrm>
          <a:prstGeom prst="line">
            <a:avLst/>
          </a:prstGeom>
          <a:noFill/>
          <a:ln w="15875">
            <a:solidFill>
              <a:schemeClr val="bg1"/>
            </a:solidFill>
            <a:round/>
            <a:headEnd/>
            <a:tailEnd/>
          </a:ln>
          <a:effectLst/>
        </p:spPr>
        <p:txBody>
          <a:bodyPr lIns="0" tIns="0" rIns="0" bIns="0" anchor="ctr"/>
          <a:lstStyle/>
          <a:p>
            <a:pPr defTabSz="1216262"/>
            <a:endParaRPr lang="ru-RU" dirty="0">
              <a:solidFill>
                <a:prstClr val="black"/>
              </a:solidFill>
            </a:endParaRPr>
          </a:p>
        </p:txBody>
      </p:sp>
      <p:pic>
        <p:nvPicPr>
          <p:cNvPr id="22" name="Рисунок 21"/>
          <p:cNvPicPr>
            <a:picLocks noChangeAspect="1"/>
          </p:cNvPicPr>
          <p:nvPr/>
        </p:nvPicPr>
        <p:blipFill>
          <a:blip r:embed="rId10" cstate="print"/>
          <a:srcRect/>
          <a:stretch>
            <a:fillRect/>
          </a:stretch>
        </p:blipFill>
        <p:spPr bwMode="auto">
          <a:xfrm>
            <a:off x="184664" y="141540"/>
            <a:ext cx="1559594" cy="768629"/>
          </a:xfrm>
          <a:prstGeom prst="rect">
            <a:avLst/>
          </a:prstGeom>
          <a:noFill/>
          <a:ln w="9525">
            <a:noFill/>
            <a:miter lim="800000"/>
            <a:headEnd/>
            <a:tailEnd/>
          </a:ln>
        </p:spPr>
      </p:pic>
    </p:spTree>
    <p:extLst>
      <p:ext uri="{BB962C8B-B14F-4D97-AF65-F5344CB8AC3E}">
        <p14:creationId xmlns:p14="http://schemas.microsoft.com/office/powerpoint/2010/main" val="2284127697"/>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Lst>
  <p:timing>
    <p:tnLst>
      <p:par>
        <p:cTn id="1" dur="indefinite" restart="never" nodeType="tmRoot"/>
      </p:par>
    </p:tnLst>
  </p:timing>
  <p:hf hdr="0" dt="0"/>
  <p:txStyles>
    <p:titleStyle>
      <a:lvl1pPr algn="l" defTabSz="1216262" rtl="0" eaLnBrk="1" latinLnBrk="0" hangingPunct="1">
        <a:spcBef>
          <a:spcPct val="0"/>
        </a:spcBef>
        <a:buNone/>
        <a:defRPr kumimoji="0" lang="ru-RU" sz="25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456054" algn="l" defTabSz="1216262" rtl="0" eaLnBrk="1" latinLnBrk="0" hangingPunct="1">
        <a:spcBef>
          <a:spcPct val="20000"/>
        </a:spcBef>
        <a:buFont typeface="Arial" pitchFamily="34" charset="0"/>
        <a:buNone/>
        <a:defRPr lang="ru-RU" sz="2500" kern="1200" dirty="0" smtClean="0">
          <a:solidFill>
            <a:srgbClr val="003366"/>
          </a:solidFill>
          <a:latin typeface="Arial Narrow" pitchFamily="34" charset="0"/>
          <a:ea typeface="+mn-ea"/>
          <a:cs typeface="+mn-cs"/>
        </a:defRPr>
      </a:lvl1pPr>
      <a:lvl2pPr marL="0" indent="-380073" algn="l" defTabSz="1216262" rtl="0" eaLnBrk="1" latinLnBrk="0" hangingPunct="1">
        <a:spcBef>
          <a:spcPct val="20000"/>
        </a:spcBef>
        <a:buFont typeface="Arial" pitchFamily="34" charset="0"/>
        <a:buNone/>
        <a:defRPr lang="ru-RU" sz="3200" kern="1200" dirty="0" smtClean="0">
          <a:solidFill>
            <a:srgbClr val="003366"/>
          </a:solidFill>
          <a:latin typeface="Arial Narrow" pitchFamily="34" charset="0"/>
          <a:ea typeface="+mn-ea"/>
          <a:cs typeface="+mn-cs"/>
        </a:defRPr>
      </a:lvl2pPr>
      <a:lvl3pPr marL="0" indent="-304099" algn="l" defTabSz="1216262" rtl="0" eaLnBrk="1" latinLnBrk="0" hangingPunct="1">
        <a:spcBef>
          <a:spcPct val="20000"/>
        </a:spcBef>
        <a:buFont typeface="Arial" pitchFamily="34" charset="0"/>
        <a:buNone/>
        <a:defRPr lang="ru-RU" sz="3200" kern="1200" dirty="0" smtClean="0">
          <a:solidFill>
            <a:srgbClr val="003366"/>
          </a:solidFill>
          <a:latin typeface="Arial Narrow" pitchFamily="34" charset="0"/>
          <a:ea typeface="+mn-ea"/>
          <a:cs typeface="+mn-cs"/>
        </a:defRPr>
      </a:lvl3pPr>
      <a:lvl4pPr marL="0" indent="-304099" algn="l" defTabSz="1216262" rtl="0" eaLnBrk="1" latinLnBrk="0" hangingPunct="1">
        <a:spcBef>
          <a:spcPct val="20000"/>
        </a:spcBef>
        <a:buFont typeface="Arial" pitchFamily="34" charset="0"/>
        <a:buNone/>
        <a:defRPr lang="ru-RU" sz="3200" kern="1200" dirty="0" smtClean="0">
          <a:solidFill>
            <a:srgbClr val="003366"/>
          </a:solidFill>
          <a:latin typeface="Arial Narrow" pitchFamily="34" charset="0"/>
          <a:ea typeface="+mn-ea"/>
          <a:cs typeface="+mn-cs"/>
        </a:defRPr>
      </a:lvl4pPr>
      <a:lvl5pPr marL="0" indent="-304099" algn="l" defTabSz="1216262" rtl="0" eaLnBrk="1" latinLnBrk="0" hangingPunct="1">
        <a:spcBef>
          <a:spcPct val="20000"/>
        </a:spcBef>
        <a:buFont typeface="Arial" pitchFamily="34" charset="0"/>
        <a:buNone/>
        <a:defRPr lang="ru-RU" sz="3200" kern="1200" dirty="0" smtClean="0">
          <a:solidFill>
            <a:srgbClr val="003366"/>
          </a:solidFill>
          <a:latin typeface="Arial Narrow" pitchFamily="34" charset="0"/>
          <a:ea typeface="+mn-ea"/>
          <a:cs typeface="+mn-cs"/>
        </a:defRPr>
      </a:lvl5pPr>
      <a:lvl6pPr marL="3344688" indent="-304099" algn="l" defTabSz="1216262"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2843" indent="-304099" algn="l" defTabSz="1216262"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0956" indent="-304099" algn="l" defTabSz="1216262"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69078" indent="-304099" algn="l" defTabSz="1216262"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ru-RU"/>
      </a:defPPr>
      <a:lvl1pPr marL="0" algn="l" defTabSz="1216262" rtl="0" eaLnBrk="1" latinLnBrk="0" hangingPunct="1">
        <a:defRPr sz="2400" kern="1200">
          <a:solidFill>
            <a:schemeClr val="tx1"/>
          </a:solidFill>
          <a:latin typeface="+mn-lt"/>
          <a:ea typeface="+mn-ea"/>
          <a:cs typeface="+mn-cs"/>
        </a:defRPr>
      </a:lvl1pPr>
      <a:lvl2pPr marL="608130" algn="l" defTabSz="1216262" rtl="0" eaLnBrk="1" latinLnBrk="0" hangingPunct="1">
        <a:defRPr sz="2400" kern="1200">
          <a:solidFill>
            <a:schemeClr val="tx1"/>
          </a:solidFill>
          <a:latin typeface="+mn-lt"/>
          <a:ea typeface="+mn-ea"/>
          <a:cs typeface="+mn-cs"/>
        </a:defRPr>
      </a:lvl2pPr>
      <a:lvl3pPr marL="1216262" algn="l" defTabSz="1216262" rtl="0" eaLnBrk="1" latinLnBrk="0" hangingPunct="1">
        <a:defRPr sz="2400" kern="1200">
          <a:solidFill>
            <a:schemeClr val="tx1"/>
          </a:solidFill>
          <a:latin typeface="+mn-lt"/>
          <a:ea typeface="+mn-ea"/>
          <a:cs typeface="+mn-cs"/>
        </a:defRPr>
      </a:lvl3pPr>
      <a:lvl4pPr marL="1824393" algn="l" defTabSz="1216262" rtl="0" eaLnBrk="1" latinLnBrk="0" hangingPunct="1">
        <a:defRPr sz="2400" kern="1200">
          <a:solidFill>
            <a:schemeClr val="tx1"/>
          </a:solidFill>
          <a:latin typeface="+mn-lt"/>
          <a:ea typeface="+mn-ea"/>
          <a:cs typeface="+mn-cs"/>
        </a:defRPr>
      </a:lvl4pPr>
      <a:lvl5pPr marL="2432517" algn="l" defTabSz="1216262" rtl="0" eaLnBrk="1" latinLnBrk="0" hangingPunct="1">
        <a:defRPr sz="2400" kern="1200">
          <a:solidFill>
            <a:schemeClr val="tx1"/>
          </a:solidFill>
          <a:latin typeface="+mn-lt"/>
          <a:ea typeface="+mn-ea"/>
          <a:cs typeface="+mn-cs"/>
        </a:defRPr>
      </a:lvl5pPr>
      <a:lvl6pPr marL="3040633" algn="l" defTabSz="1216262" rtl="0" eaLnBrk="1" latinLnBrk="0" hangingPunct="1">
        <a:defRPr sz="2400" kern="1200">
          <a:solidFill>
            <a:schemeClr val="tx1"/>
          </a:solidFill>
          <a:latin typeface="+mn-lt"/>
          <a:ea typeface="+mn-ea"/>
          <a:cs typeface="+mn-cs"/>
        </a:defRPr>
      </a:lvl6pPr>
      <a:lvl7pPr marL="3648777" algn="l" defTabSz="1216262" rtl="0" eaLnBrk="1" latinLnBrk="0" hangingPunct="1">
        <a:defRPr sz="2400" kern="1200">
          <a:solidFill>
            <a:schemeClr val="tx1"/>
          </a:solidFill>
          <a:latin typeface="+mn-lt"/>
          <a:ea typeface="+mn-ea"/>
          <a:cs typeface="+mn-cs"/>
        </a:defRPr>
      </a:lvl7pPr>
      <a:lvl8pPr marL="4256896" algn="l" defTabSz="1216262" rtl="0" eaLnBrk="1" latinLnBrk="0" hangingPunct="1">
        <a:defRPr sz="2400" kern="1200">
          <a:solidFill>
            <a:schemeClr val="tx1"/>
          </a:solidFill>
          <a:latin typeface="+mn-lt"/>
          <a:ea typeface="+mn-ea"/>
          <a:cs typeface="+mn-cs"/>
        </a:defRPr>
      </a:lvl8pPr>
      <a:lvl9pPr marL="4865008" algn="l" defTabSz="1216262" rtl="0" eaLnBrk="1" latinLnBrk="0" hangingPunct="1">
        <a:defRPr sz="2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6"/>
          <p:cNvSpPr>
            <a:spLocks noChangeArrowheads="1"/>
          </p:cNvSpPr>
          <p:nvPr/>
        </p:nvSpPr>
        <p:spPr bwMode="auto">
          <a:xfrm>
            <a:off x="3" y="6378000"/>
            <a:ext cx="12188824" cy="480000"/>
          </a:xfrm>
          <a:prstGeom prst="rect">
            <a:avLst/>
          </a:prstGeom>
          <a:solidFill>
            <a:srgbClr val="0079C2"/>
          </a:solidFill>
          <a:ln w="9525" algn="ctr">
            <a:noFill/>
            <a:miter lim="800000"/>
            <a:headEnd/>
            <a:tailEnd/>
          </a:ln>
          <a:effectLst/>
        </p:spPr>
        <p:txBody>
          <a:bodyPr wrap="none" lIns="0" tIns="0" rIns="0" bIns="0" anchor="ctr"/>
          <a:lstStyle/>
          <a:p>
            <a:pPr defTabSz="1217062"/>
            <a:endParaRPr lang="ru-RU">
              <a:solidFill>
                <a:prstClr val="black"/>
              </a:solidFill>
            </a:endParaRPr>
          </a:p>
        </p:txBody>
      </p:sp>
      <p:sp>
        <p:nvSpPr>
          <p:cNvPr id="20" name="Rectangle 8"/>
          <p:cNvSpPr>
            <a:spLocks noChangeArrowheads="1"/>
          </p:cNvSpPr>
          <p:nvPr/>
        </p:nvSpPr>
        <p:spPr bwMode="auto">
          <a:xfrm>
            <a:off x="0" y="0"/>
            <a:ext cx="12188825" cy="1062567"/>
          </a:xfrm>
          <a:prstGeom prst="rect">
            <a:avLst/>
          </a:prstGeom>
          <a:solidFill>
            <a:srgbClr val="003366"/>
          </a:solidFill>
          <a:ln w="9525" algn="ctr">
            <a:noFill/>
            <a:miter lim="800000"/>
            <a:headEnd/>
            <a:tailEnd/>
          </a:ln>
          <a:effectLst/>
        </p:spPr>
        <p:txBody>
          <a:bodyPr wrap="none" lIns="0" tIns="0" rIns="0" bIns="0" anchor="ctr"/>
          <a:lstStyle/>
          <a:p>
            <a:pPr defTabSz="1217062"/>
            <a:endParaRPr lang="ru-RU">
              <a:solidFill>
                <a:prstClr val="black"/>
              </a:solidFill>
            </a:endParaRPr>
          </a:p>
        </p:txBody>
      </p:sp>
      <p:sp>
        <p:nvSpPr>
          <p:cNvPr id="17" name="Rectangle 7"/>
          <p:cNvSpPr>
            <a:spLocks noChangeArrowheads="1"/>
          </p:cNvSpPr>
          <p:nvPr/>
        </p:nvSpPr>
        <p:spPr bwMode="auto">
          <a:xfrm>
            <a:off x="2" y="1"/>
            <a:ext cx="1971159" cy="1062565"/>
          </a:xfrm>
          <a:prstGeom prst="rect">
            <a:avLst/>
          </a:prstGeom>
          <a:solidFill>
            <a:srgbClr val="0079C2"/>
          </a:solidFill>
          <a:ln w="9525" algn="ctr">
            <a:noFill/>
            <a:miter lim="800000"/>
            <a:headEnd/>
            <a:tailEnd/>
          </a:ln>
          <a:effectLst/>
        </p:spPr>
        <p:txBody>
          <a:bodyPr wrap="none" lIns="0" tIns="0" rIns="0" bIns="0" anchor="ctr"/>
          <a:lstStyle/>
          <a:p>
            <a:pPr defTabSz="1217062"/>
            <a:endParaRPr lang="ru-RU">
              <a:solidFill>
                <a:prstClr val="black"/>
              </a:solidFill>
            </a:endParaRPr>
          </a:p>
        </p:txBody>
      </p:sp>
      <p:sp>
        <p:nvSpPr>
          <p:cNvPr id="11" name="Rectangle 5"/>
          <p:cNvSpPr>
            <a:spLocks noChangeArrowheads="1"/>
          </p:cNvSpPr>
          <p:nvPr/>
        </p:nvSpPr>
        <p:spPr bwMode="auto">
          <a:xfrm>
            <a:off x="-1" y="6378000"/>
            <a:ext cx="1972286" cy="480000"/>
          </a:xfrm>
          <a:prstGeom prst="rect">
            <a:avLst/>
          </a:prstGeom>
          <a:solidFill>
            <a:srgbClr val="003366"/>
          </a:solidFill>
          <a:ln w="9525" algn="ctr">
            <a:noFill/>
            <a:miter lim="800000"/>
            <a:headEnd/>
            <a:tailEnd/>
          </a:ln>
          <a:effectLst/>
        </p:spPr>
        <p:txBody>
          <a:bodyPr wrap="none" lIns="0" tIns="0" rIns="0" bIns="0" anchor="ctr"/>
          <a:lstStyle/>
          <a:p>
            <a:pPr defTabSz="1217062"/>
            <a:endParaRPr lang="ru-RU">
              <a:solidFill>
                <a:prstClr val="black"/>
              </a:solidFill>
            </a:endParaRPr>
          </a:p>
        </p:txBody>
      </p:sp>
      <p:sp>
        <p:nvSpPr>
          <p:cNvPr id="15" name="Номер слайда 3"/>
          <p:cNvSpPr txBox="1">
            <a:spLocks/>
          </p:cNvSpPr>
          <p:nvPr/>
        </p:nvSpPr>
        <p:spPr>
          <a:xfrm>
            <a:off x="222193" y="6477111"/>
            <a:ext cx="1228397" cy="292388"/>
          </a:xfrm>
          <a:prstGeom prst="rect">
            <a:avLst/>
          </a:prstGeom>
        </p:spPr>
        <p:txBody>
          <a:bodyPr vert="horz" wrap="square" lIns="0" tIns="0" rIns="0" bIns="0" rtlCol="0" anchor="ctr">
            <a:spAutoFit/>
          </a:bodyPr>
          <a:lstStyle/>
          <a:p>
            <a:pPr defTabSz="1217062">
              <a:defRPr/>
            </a:pPr>
            <a:fld id="{E4274F02-7521-4F9B-A76E-13D583AC38B1}" type="slidenum">
              <a:rPr lang="ru-RU" sz="1900" b="1" smtClean="0">
                <a:solidFill>
                  <a:prstClr val="white"/>
                </a:solidFill>
                <a:latin typeface="Arial Narrow" pitchFamily="34" charset="0"/>
              </a:rPr>
              <a:pPr defTabSz="1217062">
                <a:defRPr/>
              </a:pPr>
              <a:t>‹#›</a:t>
            </a:fld>
            <a:endParaRPr lang="ru-RU" sz="1900" b="1" dirty="0" smtClean="0">
              <a:solidFill>
                <a:prstClr val="white"/>
              </a:solidFill>
              <a:latin typeface="Arial Narrow" pitchFamily="34" charset="0"/>
            </a:endParaRPr>
          </a:p>
        </p:txBody>
      </p:sp>
      <p:sp>
        <p:nvSpPr>
          <p:cNvPr id="2" name="Заголовок 1"/>
          <p:cNvSpPr>
            <a:spLocks noGrp="1"/>
          </p:cNvSpPr>
          <p:nvPr>
            <p:ph type="title"/>
          </p:nvPr>
        </p:nvSpPr>
        <p:spPr>
          <a:xfrm>
            <a:off x="2209225" y="101607"/>
            <a:ext cx="9759526" cy="881385"/>
          </a:xfrm>
          <a:prstGeom prst="rect">
            <a:avLst/>
          </a:prstGeom>
        </p:spPr>
        <p:txBody>
          <a:bodyPr lIns="0" tIns="0" rIns="0" bIns="0" anchor="b" anchorCtr="0"/>
          <a:lstStyle/>
          <a:p>
            <a:pPr marL="0" marR="0" lvl="0" indent="0" algn="l" defTabSz="1217062"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3" name="Текст 2"/>
          <p:cNvSpPr>
            <a:spLocks noGrp="1"/>
          </p:cNvSpPr>
          <p:nvPr>
            <p:ph type="body" idx="1"/>
          </p:nvPr>
        </p:nvSpPr>
        <p:spPr>
          <a:xfrm>
            <a:off x="201083" y="1214545"/>
            <a:ext cx="11767717" cy="4950883"/>
          </a:xfrm>
          <a:prstGeom prst="rect">
            <a:avLst/>
          </a:prstGeom>
        </p:spPr>
        <p:txBody>
          <a:bodyPr vert="horz" wrap="square" lIns="0" tIns="0" rIns="0" bIns="0" rtlCol="0">
            <a:noAutofit/>
          </a:bodyPr>
          <a:lstStyle/>
          <a:p>
            <a:pPr lvl="0"/>
            <a:r>
              <a:rPr lang="ru-RU" dirty="0" smtClean="0"/>
              <a:t>Образец текста</a:t>
            </a:r>
          </a:p>
        </p:txBody>
      </p:sp>
      <p:sp>
        <p:nvSpPr>
          <p:cNvPr id="50" name="Line 16"/>
          <p:cNvSpPr>
            <a:spLocks noChangeShapeType="1"/>
          </p:cNvSpPr>
          <p:nvPr/>
        </p:nvSpPr>
        <p:spPr bwMode="auto">
          <a:xfrm>
            <a:off x="0" y="6362127"/>
            <a:ext cx="12188825" cy="0"/>
          </a:xfrm>
          <a:prstGeom prst="line">
            <a:avLst/>
          </a:prstGeom>
          <a:noFill/>
          <a:ln w="15875">
            <a:solidFill>
              <a:schemeClr val="bg1"/>
            </a:solidFill>
            <a:round/>
            <a:headEnd/>
            <a:tailEnd/>
          </a:ln>
          <a:effectLst/>
        </p:spPr>
        <p:txBody>
          <a:bodyPr lIns="0" tIns="0" rIns="0" bIns="0" anchor="ctr"/>
          <a:lstStyle/>
          <a:p>
            <a:pPr defTabSz="1217062"/>
            <a:endParaRPr lang="ru-RU">
              <a:solidFill>
                <a:prstClr val="black"/>
              </a:solidFill>
            </a:endParaRPr>
          </a:p>
        </p:txBody>
      </p:sp>
      <p:sp>
        <p:nvSpPr>
          <p:cNvPr id="51" name="Line 7"/>
          <p:cNvSpPr>
            <a:spLocks noChangeShapeType="1"/>
          </p:cNvSpPr>
          <p:nvPr/>
        </p:nvSpPr>
        <p:spPr bwMode="auto">
          <a:xfrm>
            <a:off x="1970936" y="6362703"/>
            <a:ext cx="0" cy="495300"/>
          </a:xfrm>
          <a:prstGeom prst="line">
            <a:avLst/>
          </a:prstGeom>
          <a:noFill/>
          <a:ln w="15875">
            <a:solidFill>
              <a:schemeClr val="bg1"/>
            </a:solidFill>
            <a:round/>
            <a:headEnd/>
            <a:tailEnd/>
          </a:ln>
          <a:effectLst/>
        </p:spPr>
        <p:txBody>
          <a:bodyPr lIns="0" tIns="0" rIns="0" bIns="0" anchor="ctr"/>
          <a:lstStyle/>
          <a:p>
            <a:pPr defTabSz="1217062"/>
            <a:endParaRPr lang="ru-RU">
              <a:solidFill>
                <a:prstClr val="black"/>
              </a:solidFill>
            </a:endParaRPr>
          </a:p>
        </p:txBody>
      </p:sp>
      <p:sp>
        <p:nvSpPr>
          <p:cNvPr id="19" name="Line 9"/>
          <p:cNvSpPr>
            <a:spLocks noChangeShapeType="1"/>
          </p:cNvSpPr>
          <p:nvPr/>
        </p:nvSpPr>
        <p:spPr bwMode="auto">
          <a:xfrm>
            <a:off x="1970936" y="0"/>
            <a:ext cx="0" cy="1069975"/>
          </a:xfrm>
          <a:prstGeom prst="line">
            <a:avLst/>
          </a:prstGeom>
          <a:noFill/>
          <a:ln w="15875">
            <a:solidFill>
              <a:schemeClr val="bg1"/>
            </a:solidFill>
            <a:round/>
            <a:headEnd/>
            <a:tailEnd/>
          </a:ln>
          <a:effectLst/>
        </p:spPr>
        <p:txBody>
          <a:bodyPr lIns="0" tIns="0" rIns="0" bIns="0" anchor="ctr"/>
          <a:lstStyle/>
          <a:p>
            <a:pPr defTabSz="1217062"/>
            <a:endParaRPr lang="ru-RU">
              <a:solidFill>
                <a:prstClr val="black"/>
              </a:solidFill>
            </a:endParaRPr>
          </a:p>
        </p:txBody>
      </p:sp>
      <p:sp>
        <p:nvSpPr>
          <p:cNvPr id="21" name="Line 15"/>
          <p:cNvSpPr>
            <a:spLocks noChangeShapeType="1"/>
          </p:cNvSpPr>
          <p:nvPr/>
        </p:nvSpPr>
        <p:spPr bwMode="auto">
          <a:xfrm>
            <a:off x="0" y="1068916"/>
            <a:ext cx="12188825" cy="0"/>
          </a:xfrm>
          <a:prstGeom prst="line">
            <a:avLst/>
          </a:prstGeom>
          <a:noFill/>
          <a:ln w="15875">
            <a:solidFill>
              <a:schemeClr val="bg1"/>
            </a:solidFill>
            <a:round/>
            <a:headEnd/>
            <a:tailEnd/>
          </a:ln>
          <a:effectLst/>
        </p:spPr>
        <p:txBody>
          <a:bodyPr lIns="0" tIns="0" rIns="0" bIns="0" anchor="ctr"/>
          <a:lstStyle/>
          <a:p>
            <a:pPr defTabSz="1217062"/>
            <a:endParaRPr lang="ru-RU">
              <a:solidFill>
                <a:prstClr val="black"/>
              </a:solidFill>
            </a:endParaRPr>
          </a:p>
        </p:txBody>
      </p:sp>
      <p:pic>
        <p:nvPicPr>
          <p:cNvPr id="22" name="Рисунок 21"/>
          <p:cNvPicPr>
            <a:picLocks noChangeAspect="1"/>
          </p:cNvPicPr>
          <p:nvPr/>
        </p:nvPicPr>
        <p:blipFill>
          <a:blip r:embed="rId7" cstate="print"/>
          <a:srcRect/>
          <a:stretch>
            <a:fillRect/>
          </a:stretch>
        </p:blipFill>
        <p:spPr bwMode="auto">
          <a:xfrm>
            <a:off x="184662" y="141540"/>
            <a:ext cx="1559594" cy="768629"/>
          </a:xfrm>
          <a:prstGeom prst="rect">
            <a:avLst/>
          </a:prstGeom>
          <a:noFill/>
          <a:ln w="9525">
            <a:noFill/>
            <a:miter lim="800000"/>
            <a:headEnd/>
            <a:tailEnd/>
          </a:ln>
        </p:spPr>
      </p:pic>
    </p:spTree>
    <p:extLst>
      <p:ext uri="{BB962C8B-B14F-4D97-AF65-F5344CB8AC3E}">
        <p14:creationId xmlns:p14="http://schemas.microsoft.com/office/powerpoint/2010/main" val="3637387876"/>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Lst>
  <p:txStyles>
    <p:titleStyle>
      <a:lvl1pPr algn="l" defTabSz="1217062" rtl="0" eaLnBrk="1" latinLnBrk="0" hangingPunct="1">
        <a:spcBef>
          <a:spcPct val="0"/>
        </a:spcBef>
        <a:buNone/>
        <a:defRPr kumimoji="0" lang="ru-RU" sz="25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456361" algn="l" defTabSz="1217062" rtl="0" eaLnBrk="1" latinLnBrk="0" hangingPunct="1">
        <a:spcBef>
          <a:spcPct val="20000"/>
        </a:spcBef>
        <a:buFont typeface="Arial" pitchFamily="34" charset="0"/>
        <a:buNone/>
        <a:defRPr lang="ru-RU" sz="2500" kern="1200" dirty="0" smtClean="0">
          <a:solidFill>
            <a:srgbClr val="003366"/>
          </a:solidFill>
          <a:latin typeface="Arial Narrow" pitchFamily="34" charset="0"/>
          <a:ea typeface="+mn-ea"/>
          <a:cs typeface="+mn-cs"/>
        </a:defRPr>
      </a:lvl1pPr>
      <a:lvl2pPr marL="0" indent="-380325" algn="l" defTabSz="1217062" rtl="0" eaLnBrk="1" latinLnBrk="0" hangingPunct="1">
        <a:spcBef>
          <a:spcPct val="20000"/>
        </a:spcBef>
        <a:buFont typeface="Arial" pitchFamily="34" charset="0"/>
        <a:buNone/>
        <a:defRPr lang="ru-RU" sz="3200" kern="1200" dirty="0" smtClean="0">
          <a:solidFill>
            <a:srgbClr val="003366"/>
          </a:solidFill>
          <a:latin typeface="Arial Narrow" pitchFamily="34" charset="0"/>
          <a:ea typeface="+mn-ea"/>
          <a:cs typeface="+mn-cs"/>
        </a:defRPr>
      </a:lvl2pPr>
      <a:lvl3pPr marL="0" indent="-304291" algn="l" defTabSz="1217062" rtl="0" eaLnBrk="1" latinLnBrk="0" hangingPunct="1">
        <a:spcBef>
          <a:spcPct val="20000"/>
        </a:spcBef>
        <a:buFont typeface="Arial" pitchFamily="34" charset="0"/>
        <a:buNone/>
        <a:defRPr lang="ru-RU" sz="3200" kern="1200" dirty="0" smtClean="0">
          <a:solidFill>
            <a:srgbClr val="003366"/>
          </a:solidFill>
          <a:latin typeface="Arial Narrow" pitchFamily="34" charset="0"/>
          <a:ea typeface="+mn-ea"/>
          <a:cs typeface="+mn-cs"/>
        </a:defRPr>
      </a:lvl3pPr>
      <a:lvl4pPr marL="0" indent="-304291" algn="l" defTabSz="1217062" rtl="0" eaLnBrk="1" latinLnBrk="0" hangingPunct="1">
        <a:spcBef>
          <a:spcPct val="20000"/>
        </a:spcBef>
        <a:buFont typeface="Arial" pitchFamily="34" charset="0"/>
        <a:buNone/>
        <a:defRPr lang="ru-RU" sz="3200" kern="1200" dirty="0" smtClean="0">
          <a:solidFill>
            <a:srgbClr val="003366"/>
          </a:solidFill>
          <a:latin typeface="Arial Narrow" pitchFamily="34" charset="0"/>
          <a:ea typeface="+mn-ea"/>
          <a:cs typeface="+mn-cs"/>
        </a:defRPr>
      </a:lvl4pPr>
      <a:lvl5pPr marL="0" indent="-304291" algn="l" defTabSz="1217062" rtl="0" eaLnBrk="1" latinLnBrk="0" hangingPunct="1">
        <a:spcBef>
          <a:spcPct val="20000"/>
        </a:spcBef>
        <a:buFont typeface="Arial" pitchFamily="34" charset="0"/>
        <a:buNone/>
        <a:defRPr lang="ru-RU" sz="3200" kern="1200" dirty="0" smtClean="0">
          <a:solidFill>
            <a:srgbClr val="003366"/>
          </a:solidFill>
          <a:latin typeface="Arial Narrow" pitchFamily="34" charset="0"/>
          <a:ea typeface="+mn-ea"/>
          <a:cs typeface="+mn-cs"/>
        </a:defRPr>
      </a:lvl5pPr>
      <a:lvl6pPr marL="3346896" indent="-304291" algn="l" defTabSz="1217062"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5440" indent="-304291" algn="l" defTabSz="1217062"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3961" indent="-304291" algn="l" defTabSz="1217062"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2488" indent="-304291" algn="l" defTabSz="1217062"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ru-RU"/>
      </a:defPPr>
      <a:lvl1pPr marL="0" algn="l" defTabSz="1217062" rtl="0" eaLnBrk="1" latinLnBrk="0" hangingPunct="1">
        <a:defRPr sz="2400" kern="1200">
          <a:solidFill>
            <a:schemeClr val="tx1"/>
          </a:solidFill>
          <a:latin typeface="+mn-lt"/>
          <a:ea typeface="+mn-ea"/>
          <a:cs typeface="+mn-cs"/>
        </a:defRPr>
      </a:lvl1pPr>
      <a:lvl2pPr marL="608531" algn="l" defTabSz="1217062" rtl="0" eaLnBrk="1" latinLnBrk="0" hangingPunct="1">
        <a:defRPr sz="2400" kern="1200">
          <a:solidFill>
            <a:schemeClr val="tx1"/>
          </a:solidFill>
          <a:latin typeface="+mn-lt"/>
          <a:ea typeface="+mn-ea"/>
          <a:cs typeface="+mn-cs"/>
        </a:defRPr>
      </a:lvl2pPr>
      <a:lvl3pPr marL="1217062" algn="l" defTabSz="1217062" rtl="0" eaLnBrk="1" latinLnBrk="0" hangingPunct="1">
        <a:defRPr sz="2400" kern="1200">
          <a:solidFill>
            <a:schemeClr val="tx1"/>
          </a:solidFill>
          <a:latin typeface="+mn-lt"/>
          <a:ea typeface="+mn-ea"/>
          <a:cs typeface="+mn-cs"/>
        </a:defRPr>
      </a:lvl3pPr>
      <a:lvl4pPr marL="1825592" algn="l" defTabSz="1217062" rtl="0" eaLnBrk="1" latinLnBrk="0" hangingPunct="1">
        <a:defRPr sz="2400" kern="1200">
          <a:solidFill>
            <a:schemeClr val="tx1"/>
          </a:solidFill>
          <a:latin typeface="+mn-lt"/>
          <a:ea typeface="+mn-ea"/>
          <a:cs typeface="+mn-cs"/>
        </a:defRPr>
      </a:lvl4pPr>
      <a:lvl5pPr marL="2434117" algn="l" defTabSz="1217062" rtl="0" eaLnBrk="1" latinLnBrk="0" hangingPunct="1">
        <a:defRPr sz="2400" kern="1200">
          <a:solidFill>
            <a:schemeClr val="tx1"/>
          </a:solidFill>
          <a:latin typeface="+mn-lt"/>
          <a:ea typeface="+mn-ea"/>
          <a:cs typeface="+mn-cs"/>
        </a:defRPr>
      </a:lvl5pPr>
      <a:lvl6pPr marL="3042637" algn="l" defTabSz="1217062" rtl="0" eaLnBrk="1" latinLnBrk="0" hangingPunct="1">
        <a:defRPr sz="2400" kern="1200">
          <a:solidFill>
            <a:schemeClr val="tx1"/>
          </a:solidFill>
          <a:latin typeface="+mn-lt"/>
          <a:ea typeface="+mn-ea"/>
          <a:cs typeface="+mn-cs"/>
        </a:defRPr>
      </a:lvl6pPr>
      <a:lvl7pPr marL="3651182" algn="l" defTabSz="1217062" rtl="0" eaLnBrk="1" latinLnBrk="0" hangingPunct="1">
        <a:defRPr sz="2400" kern="1200">
          <a:solidFill>
            <a:schemeClr val="tx1"/>
          </a:solidFill>
          <a:latin typeface="+mn-lt"/>
          <a:ea typeface="+mn-ea"/>
          <a:cs typeface="+mn-cs"/>
        </a:defRPr>
      </a:lvl7pPr>
      <a:lvl8pPr marL="4259698" algn="l" defTabSz="1217062" rtl="0" eaLnBrk="1" latinLnBrk="0" hangingPunct="1">
        <a:defRPr sz="2400" kern="1200">
          <a:solidFill>
            <a:schemeClr val="tx1"/>
          </a:solidFill>
          <a:latin typeface="+mn-lt"/>
          <a:ea typeface="+mn-ea"/>
          <a:cs typeface="+mn-cs"/>
        </a:defRPr>
      </a:lvl8pPr>
      <a:lvl9pPr marL="4868213" algn="l" defTabSz="1217062" rtl="0" eaLnBrk="1" latinLnBrk="0" hangingPunct="1">
        <a:defRPr sz="24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6"/>
          <p:cNvSpPr>
            <a:spLocks noChangeArrowheads="1"/>
          </p:cNvSpPr>
          <p:nvPr/>
        </p:nvSpPr>
        <p:spPr bwMode="auto">
          <a:xfrm>
            <a:off x="7" y="6378000"/>
            <a:ext cx="12188824" cy="480000"/>
          </a:xfrm>
          <a:prstGeom prst="rect">
            <a:avLst/>
          </a:prstGeom>
          <a:solidFill>
            <a:srgbClr val="0079C2"/>
          </a:solidFill>
          <a:ln w="9525" algn="ctr">
            <a:noFill/>
            <a:miter lim="800000"/>
            <a:headEnd/>
            <a:tailEnd/>
          </a:ln>
          <a:effectLst/>
        </p:spPr>
        <p:txBody>
          <a:bodyPr wrap="none" lIns="0" tIns="0" rIns="0" bIns="0" anchor="ctr"/>
          <a:lstStyle/>
          <a:p>
            <a:pPr defTabSz="1218193"/>
            <a:endParaRPr lang="ru-RU" dirty="0">
              <a:solidFill>
                <a:prstClr val="black"/>
              </a:solidFill>
            </a:endParaRPr>
          </a:p>
        </p:txBody>
      </p:sp>
      <p:sp>
        <p:nvSpPr>
          <p:cNvPr id="20" name="Rectangle 8"/>
          <p:cNvSpPr>
            <a:spLocks noChangeArrowheads="1"/>
          </p:cNvSpPr>
          <p:nvPr/>
        </p:nvSpPr>
        <p:spPr bwMode="auto">
          <a:xfrm>
            <a:off x="0" y="0"/>
            <a:ext cx="12188825" cy="1062567"/>
          </a:xfrm>
          <a:prstGeom prst="rect">
            <a:avLst/>
          </a:prstGeom>
          <a:solidFill>
            <a:srgbClr val="003366"/>
          </a:solidFill>
          <a:ln w="9525" algn="ctr">
            <a:noFill/>
            <a:miter lim="800000"/>
            <a:headEnd/>
            <a:tailEnd/>
          </a:ln>
          <a:effectLst/>
        </p:spPr>
        <p:txBody>
          <a:bodyPr wrap="none" lIns="0" tIns="0" rIns="0" bIns="0" anchor="ctr"/>
          <a:lstStyle/>
          <a:p>
            <a:pPr defTabSz="1218193"/>
            <a:endParaRPr lang="ru-RU" dirty="0">
              <a:solidFill>
                <a:prstClr val="black"/>
              </a:solidFill>
            </a:endParaRPr>
          </a:p>
        </p:txBody>
      </p:sp>
      <p:sp>
        <p:nvSpPr>
          <p:cNvPr id="17" name="Rectangle 7"/>
          <p:cNvSpPr>
            <a:spLocks noChangeArrowheads="1"/>
          </p:cNvSpPr>
          <p:nvPr/>
        </p:nvSpPr>
        <p:spPr bwMode="auto">
          <a:xfrm>
            <a:off x="2" y="1"/>
            <a:ext cx="1971159" cy="1062565"/>
          </a:xfrm>
          <a:prstGeom prst="rect">
            <a:avLst/>
          </a:prstGeom>
          <a:solidFill>
            <a:srgbClr val="0079C2"/>
          </a:solidFill>
          <a:ln w="9525" algn="ctr">
            <a:noFill/>
            <a:miter lim="800000"/>
            <a:headEnd/>
            <a:tailEnd/>
          </a:ln>
          <a:effectLst/>
        </p:spPr>
        <p:txBody>
          <a:bodyPr wrap="none" lIns="0" tIns="0" rIns="0" bIns="0" anchor="ctr"/>
          <a:lstStyle/>
          <a:p>
            <a:pPr defTabSz="1218193"/>
            <a:endParaRPr lang="ru-RU" dirty="0">
              <a:solidFill>
                <a:prstClr val="black"/>
              </a:solidFill>
            </a:endParaRPr>
          </a:p>
        </p:txBody>
      </p:sp>
      <p:sp>
        <p:nvSpPr>
          <p:cNvPr id="11" name="Rectangle 5"/>
          <p:cNvSpPr>
            <a:spLocks noChangeArrowheads="1"/>
          </p:cNvSpPr>
          <p:nvPr/>
        </p:nvSpPr>
        <p:spPr bwMode="auto">
          <a:xfrm>
            <a:off x="-1" y="6378000"/>
            <a:ext cx="1972286" cy="480000"/>
          </a:xfrm>
          <a:prstGeom prst="rect">
            <a:avLst/>
          </a:prstGeom>
          <a:solidFill>
            <a:srgbClr val="003366"/>
          </a:solidFill>
          <a:ln w="9525" algn="ctr">
            <a:noFill/>
            <a:miter lim="800000"/>
            <a:headEnd/>
            <a:tailEnd/>
          </a:ln>
          <a:effectLst/>
        </p:spPr>
        <p:txBody>
          <a:bodyPr wrap="none" lIns="0" tIns="0" rIns="0" bIns="0" anchor="ctr"/>
          <a:lstStyle/>
          <a:p>
            <a:pPr defTabSz="1218193"/>
            <a:endParaRPr lang="ru-RU" dirty="0">
              <a:solidFill>
                <a:prstClr val="black"/>
              </a:solidFill>
            </a:endParaRPr>
          </a:p>
        </p:txBody>
      </p:sp>
      <p:sp>
        <p:nvSpPr>
          <p:cNvPr id="15" name="Номер слайда 3"/>
          <p:cNvSpPr txBox="1">
            <a:spLocks/>
          </p:cNvSpPr>
          <p:nvPr/>
        </p:nvSpPr>
        <p:spPr>
          <a:xfrm>
            <a:off x="222197" y="6477111"/>
            <a:ext cx="1228397" cy="292388"/>
          </a:xfrm>
          <a:prstGeom prst="rect">
            <a:avLst/>
          </a:prstGeom>
        </p:spPr>
        <p:txBody>
          <a:bodyPr vert="horz" wrap="square" lIns="0" tIns="0" rIns="0" bIns="0" rtlCol="0" anchor="ctr">
            <a:spAutoFit/>
          </a:bodyPr>
          <a:lstStyle/>
          <a:p>
            <a:pPr defTabSz="1218193">
              <a:defRPr/>
            </a:pPr>
            <a:fld id="{E4274F02-7521-4F9B-A76E-13D583AC38B1}" type="slidenum">
              <a:rPr lang="ru-RU" sz="1900" b="1" smtClean="0">
                <a:solidFill>
                  <a:prstClr val="white"/>
                </a:solidFill>
                <a:latin typeface="Arial Narrow" pitchFamily="34" charset="0"/>
              </a:rPr>
              <a:pPr defTabSz="1218193">
                <a:defRPr/>
              </a:pPr>
              <a:t>‹#›</a:t>
            </a:fld>
            <a:endParaRPr lang="ru-RU" sz="1900" b="1" dirty="0" smtClean="0">
              <a:solidFill>
                <a:prstClr val="white"/>
              </a:solidFill>
              <a:latin typeface="Arial Narrow" pitchFamily="34" charset="0"/>
            </a:endParaRPr>
          </a:p>
        </p:txBody>
      </p:sp>
      <p:sp>
        <p:nvSpPr>
          <p:cNvPr id="2" name="Заголовок 1"/>
          <p:cNvSpPr>
            <a:spLocks noGrp="1"/>
          </p:cNvSpPr>
          <p:nvPr>
            <p:ph type="title"/>
          </p:nvPr>
        </p:nvSpPr>
        <p:spPr>
          <a:xfrm>
            <a:off x="2209226" y="101607"/>
            <a:ext cx="9759526" cy="881385"/>
          </a:xfrm>
          <a:prstGeom prst="rect">
            <a:avLst/>
          </a:prstGeom>
        </p:spPr>
        <p:txBody>
          <a:bodyPr lIns="0" tIns="0" rIns="0" bIns="0" anchor="b" anchorCtr="0"/>
          <a:lstStyle/>
          <a:p>
            <a:pPr marL="0" marR="0" lvl="0" indent="0" algn="l" defTabSz="1218193"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3" name="Текст 2"/>
          <p:cNvSpPr>
            <a:spLocks noGrp="1"/>
          </p:cNvSpPr>
          <p:nvPr>
            <p:ph type="body" idx="1"/>
          </p:nvPr>
        </p:nvSpPr>
        <p:spPr>
          <a:xfrm>
            <a:off x="201050" y="1214545"/>
            <a:ext cx="11767717" cy="4950883"/>
          </a:xfrm>
          <a:prstGeom prst="rect">
            <a:avLst/>
          </a:prstGeom>
        </p:spPr>
        <p:txBody>
          <a:bodyPr vert="horz" wrap="square" lIns="0" tIns="0" rIns="0" bIns="0" rtlCol="0">
            <a:noAutofit/>
          </a:bodyPr>
          <a:lstStyle/>
          <a:p>
            <a:pPr lvl="0"/>
            <a:r>
              <a:rPr lang="ru-RU" dirty="0" smtClean="0"/>
              <a:t>Образец текста</a:t>
            </a:r>
          </a:p>
        </p:txBody>
      </p:sp>
      <p:sp>
        <p:nvSpPr>
          <p:cNvPr id="50" name="Line 16"/>
          <p:cNvSpPr>
            <a:spLocks noChangeShapeType="1"/>
          </p:cNvSpPr>
          <p:nvPr/>
        </p:nvSpPr>
        <p:spPr bwMode="auto">
          <a:xfrm>
            <a:off x="0" y="6362127"/>
            <a:ext cx="12188825" cy="0"/>
          </a:xfrm>
          <a:prstGeom prst="line">
            <a:avLst/>
          </a:prstGeom>
          <a:noFill/>
          <a:ln w="15875">
            <a:solidFill>
              <a:schemeClr val="bg1"/>
            </a:solidFill>
            <a:round/>
            <a:headEnd/>
            <a:tailEnd/>
          </a:ln>
          <a:effectLst/>
        </p:spPr>
        <p:txBody>
          <a:bodyPr lIns="0" tIns="0" rIns="0" bIns="0" anchor="ctr"/>
          <a:lstStyle/>
          <a:p>
            <a:pPr defTabSz="1218193"/>
            <a:endParaRPr lang="ru-RU" dirty="0">
              <a:solidFill>
                <a:prstClr val="black"/>
              </a:solidFill>
            </a:endParaRPr>
          </a:p>
        </p:txBody>
      </p:sp>
      <p:sp>
        <p:nvSpPr>
          <p:cNvPr id="51" name="Line 7"/>
          <p:cNvSpPr>
            <a:spLocks noChangeShapeType="1"/>
          </p:cNvSpPr>
          <p:nvPr/>
        </p:nvSpPr>
        <p:spPr bwMode="auto">
          <a:xfrm>
            <a:off x="1970936" y="6362703"/>
            <a:ext cx="0" cy="495300"/>
          </a:xfrm>
          <a:prstGeom prst="line">
            <a:avLst/>
          </a:prstGeom>
          <a:noFill/>
          <a:ln w="15875">
            <a:solidFill>
              <a:schemeClr val="bg1"/>
            </a:solidFill>
            <a:round/>
            <a:headEnd/>
            <a:tailEnd/>
          </a:ln>
          <a:effectLst/>
        </p:spPr>
        <p:txBody>
          <a:bodyPr lIns="0" tIns="0" rIns="0" bIns="0" anchor="ctr"/>
          <a:lstStyle/>
          <a:p>
            <a:pPr defTabSz="1218193"/>
            <a:endParaRPr lang="ru-RU" dirty="0">
              <a:solidFill>
                <a:prstClr val="black"/>
              </a:solidFill>
            </a:endParaRPr>
          </a:p>
        </p:txBody>
      </p:sp>
      <p:sp>
        <p:nvSpPr>
          <p:cNvPr id="19" name="Line 9"/>
          <p:cNvSpPr>
            <a:spLocks noChangeShapeType="1"/>
          </p:cNvSpPr>
          <p:nvPr/>
        </p:nvSpPr>
        <p:spPr bwMode="auto">
          <a:xfrm>
            <a:off x="1970936" y="0"/>
            <a:ext cx="0" cy="1069975"/>
          </a:xfrm>
          <a:prstGeom prst="line">
            <a:avLst/>
          </a:prstGeom>
          <a:noFill/>
          <a:ln w="15875">
            <a:solidFill>
              <a:schemeClr val="bg1"/>
            </a:solidFill>
            <a:round/>
            <a:headEnd/>
            <a:tailEnd/>
          </a:ln>
          <a:effectLst/>
        </p:spPr>
        <p:txBody>
          <a:bodyPr lIns="0" tIns="0" rIns="0" bIns="0" anchor="ctr"/>
          <a:lstStyle/>
          <a:p>
            <a:pPr defTabSz="1218193"/>
            <a:endParaRPr lang="ru-RU" dirty="0">
              <a:solidFill>
                <a:prstClr val="black"/>
              </a:solidFill>
            </a:endParaRPr>
          </a:p>
        </p:txBody>
      </p:sp>
      <p:sp>
        <p:nvSpPr>
          <p:cNvPr id="21" name="Line 15"/>
          <p:cNvSpPr>
            <a:spLocks noChangeShapeType="1"/>
          </p:cNvSpPr>
          <p:nvPr/>
        </p:nvSpPr>
        <p:spPr bwMode="auto">
          <a:xfrm>
            <a:off x="0" y="1068916"/>
            <a:ext cx="12188825" cy="0"/>
          </a:xfrm>
          <a:prstGeom prst="line">
            <a:avLst/>
          </a:prstGeom>
          <a:noFill/>
          <a:ln w="15875">
            <a:solidFill>
              <a:schemeClr val="bg1"/>
            </a:solidFill>
            <a:round/>
            <a:headEnd/>
            <a:tailEnd/>
          </a:ln>
          <a:effectLst/>
        </p:spPr>
        <p:txBody>
          <a:bodyPr lIns="0" tIns="0" rIns="0" bIns="0" anchor="ctr"/>
          <a:lstStyle/>
          <a:p>
            <a:pPr defTabSz="1218193"/>
            <a:endParaRPr lang="ru-RU" dirty="0">
              <a:solidFill>
                <a:prstClr val="black"/>
              </a:solidFill>
            </a:endParaRPr>
          </a:p>
        </p:txBody>
      </p:sp>
      <p:pic>
        <p:nvPicPr>
          <p:cNvPr id="22" name="Рисунок 21"/>
          <p:cNvPicPr>
            <a:picLocks noChangeAspect="1"/>
          </p:cNvPicPr>
          <p:nvPr/>
        </p:nvPicPr>
        <p:blipFill>
          <a:blip r:embed="rId7" cstate="print"/>
          <a:srcRect/>
          <a:stretch>
            <a:fillRect/>
          </a:stretch>
        </p:blipFill>
        <p:spPr bwMode="auto">
          <a:xfrm>
            <a:off x="184662" y="141540"/>
            <a:ext cx="1559594" cy="768629"/>
          </a:xfrm>
          <a:prstGeom prst="rect">
            <a:avLst/>
          </a:prstGeom>
          <a:noFill/>
          <a:ln w="9525">
            <a:noFill/>
            <a:miter lim="800000"/>
            <a:headEnd/>
            <a:tailEnd/>
          </a:ln>
        </p:spPr>
      </p:pic>
    </p:spTree>
    <p:extLst>
      <p:ext uri="{BB962C8B-B14F-4D97-AF65-F5344CB8AC3E}">
        <p14:creationId xmlns:p14="http://schemas.microsoft.com/office/powerpoint/2010/main" val="1488429052"/>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Lst>
  <p:hf sldNum="0" hdr="0" ftr="0" dt="0"/>
  <p:txStyles>
    <p:titleStyle>
      <a:lvl1pPr algn="l" defTabSz="1218193" rtl="0" eaLnBrk="1" latinLnBrk="0" hangingPunct="1">
        <a:spcBef>
          <a:spcPct val="0"/>
        </a:spcBef>
        <a:buNone/>
        <a:defRPr kumimoji="0" lang="ru-RU" sz="25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456817" algn="l" defTabSz="1218193" rtl="0" eaLnBrk="1" latinLnBrk="0" hangingPunct="1">
        <a:spcBef>
          <a:spcPct val="20000"/>
        </a:spcBef>
        <a:buFont typeface="Arial" pitchFamily="34" charset="0"/>
        <a:buNone/>
        <a:defRPr lang="ru-RU" sz="2500" kern="1200" dirty="0" smtClean="0">
          <a:solidFill>
            <a:srgbClr val="003366"/>
          </a:solidFill>
          <a:latin typeface="Arial Narrow" pitchFamily="34" charset="0"/>
          <a:ea typeface="+mn-ea"/>
          <a:cs typeface="+mn-cs"/>
        </a:defRPr>
      </a:lvl1pPr>
      <a:lvl2pPr marL="0" indent="-380684" algn="l" defTabSz="1218193" rtl="0" eaLnBrk="1" latinLnBrk="0" hangingPunct="1">
        <a:spcBef>
          <a:spcPct val="20000"/>
        </a:spcBef>
        <a:buFont typeface="Arial" pitchFamily="34" charset="0"/>
        <a:buNone/>
        <a:defRPr lang="ru-RU" sz="3200" kern="1200" dirty="0" smtClean="0">
          <a:solidFill>
            <a:srgbClr val="003366"/>
          </a:solidFill>
          <a:latin typeface="Arial Narrow" pitchFamily="34" charset="0"/>
          <a:ea typeface="+mn-ea"/>
          <a:cs typeface="+mn-cs"/>
        </a:defRPr>
      </a:lvl2pPr>
      <a:lvl3pPr marL="0" indent="-304551" algn="l" defTabSz="1218193" rtl="0" eaLnBrk="1" latinLnBrk="0" hangingPunct="1">
        <a:spcBef>
          <a:spcPct val="20000"/>
        </a:spcBef>
        <a:buFont typeface="Arial" pitchFamily="34" charset="0"/>
        <a:buNone/>
        <a:defRPr lang="ru-RU" sz="3200" kern="1200" dirty="0" smtClean="0">
          <a:solidFill>
            <a:srgbClr val="003366"/>
          </a:solidFill>
          <a:latin typeface="Arial Narrow" pitchFamily="34" charset="0"/>
          <a:ea typeface="+mn-ea"/>
          <a:cs typeface="+mn-cs"/>
        </a:defRPr>
      </a:lvl3pPr>
      <a:lvl4pPr marL="0" indent="-304551" algn="l" defTabSz="1218193" rtl="0" eaLnBrk="1" latinLnBrk="0" hangingPunct="1">
        <a:spcBef>
          <a:spcPct val="20000"/>
        </a:spcBef>
        <a:buFont typeface="Arial" pitchFamily="34" charset="0"/>
        <a:buNone/>
        <a:defRPr lang="ru-RU" sz="3200" kern="1200" dirty="0" smtClean="0">
          <a:solidFill>
            <a:srgbClr val="003366"/>
          </a:solidFill>
          <a:latin typeface="Arial Narrow" pitchFamily="34" charset="0"/>
          <a:ea typeface="+mn-ea"/>
          <a:cs typeface="+mn-cs"/>
        </a:defRPr>
      </a:lvl4pPr>
      <a:lvl5pPr marL="0" indent="-304551" algn="l" defTabSz="1218193" rtl="0" eaLnBrk="1" latinLnBrk="0" hangingPunct="1">
        <a:spcBef>
          <a:spcPct val="20000"/>
        </a:spcBef>
        <a:buFont typeface="Arial" pitchFamily="34" charset="0"/>
        <a:buNone/>
        <a:defRPr lang="ru-RU" sz="3200" kern="1200" dirty="0" smtClean="0">
          <a:solidFill>
            <a:srgbClr val="003366"/>
          </a:solidFill>
          <a:latin typeface="Arial Narrow" pitchFamily="34" charset="0"/>
          <a:ea typeface="+mn-ea"/>
          <a:cs typeface="+mn-cs"/>
        </a:defRPr>
      </a:lvl5pPr>
      <a:lvl6pPr marL="3350024" indent="-304551" algn="l" defTabSz="1218193"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9120" indent="-304551" algn="l" defTabSz="1218193"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8216" indent="-304551" algn="l" defTabSz="1218193"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7312" indent="-304551" algn="l" defTabSz="1218193"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ru-RU"/>
      </a:defPPr>
      <a:lvl1pPr marL="0" algn="l" defTabSz="1218193" rtl="0" eaLnBrk="1" latinLnBrk="0" hangingPunct="1">
        <a:defRPr sz="2400" kern="1200">
          <a:solidFill>
            <a:schemeClr val="tx1"/>
          </a:solidFill>
          <a:latin typeface="+mn-lt"/>
          <a:ea typeface="+mn-ea"/>
          <a:cs typeface="+mn-cs"/>
        </a:defRPr>
      </a:lvl1pPr>
      <a:lvl2pPr marL="609096" algn="l" defTabSz="1218193" rtl="0" eaLnBrk="1" latinLnBrk="0" hangingPunct="1">
        <a:defRPr sz="2400" kern="1200">
          <a:solidFill>
            <a:schemeClr val="tx1"/>
          </a:solidFill>
          <a:latin typeface="+mn-lt"/>
          <a:ea typeface="+mn-ea"/>
          <a:cs typeface="+mn-cs"/>
        </a:defRPr>
      </a:lvl2pPr>
      <a:lvl3pPr marL="1218193" algn="l" defTabSz="1218193" rtl="0" eaLnBrk="1" latinLnBrk="0" hangingPunct="1">
        <a:defRPr sz="2400" kern="1200">
          <a:solidFill>
            <a:schemeClr val="tx1"/>
          </a:solidFill>
          <a:latin typeface="+mn-lt"/>
          <a:ea typeface="+mn-ea"/>
          <a:cs typeface="+mn-cs"/>
        </a:defRPr>
      </a:lvl3pPr>
      <a:lvl4pPr marL="1827288" algn="l" defTabSz="1218193" rtl="0" eaLnBrk="1" latinLnBrk="0" hangingPunct="1">
        <a:defRPr sz="2400" kern="1200">
          <a:solidFill>
            <a:schemeClr val="tx1"/>
          </a:solidFill>
          <a:latin typeface="+mn-lt"/>
          <a:ea typeface="+mn-ea"/>
          <a:cs typeface="+mn-cs"/>
        </a:defRPr>
      </a:lvl4pPr>
      <a:lvl5pPr marL="2436382" algn="l" defTabSz="1218193" rtl="0" eaLnBrk="1" latinLnBrk="0" hangingPunct="1">
        <a:defRPr sz="2400" kern="1200">
          <a:solidFill>
            <a:schemeClr val="tx1"/>
          </a:solidFill>
          <a:latin typeface="+mn-lt"/>
          <a:ea typeface="+mn-ea"/>
          <a:cs typeface="+mn-cs"/>
        </a:defRPr>
      </a:lvl5pPr>
      <a:lvl6pPr marL="3045476" algn="l" defTabSz="1218193" rtl="0" eaLnBrk="1" latinLnBrk="0" hangingPunct="1">
        <a:defRPr sz="2400" kern="1200">
          <a:solidFill>
            <a:schemeClr val="tx1"/>
          </a:solidFill>
          <a:latin typeface="+mn-lt"/>
          <a:ea typeface="+mn-ea"/>
          <a:cs typeface="+mn-cs"/>
        </a:defRPr>
      </a:lvl6pPr>
      <a:lvl7pPr marL="3654579" algn="l" defTabSz="1218193" rtl="0" eaLnBrk="1" latinLnBrk="0" hangingPunct="1">
        <a:defRPr sz="2400" kern="1200">
          <a:solidFill>
            <a:schemeClr val="tx1"/>
          </a:solidFill>
          <a:latin typeface="+mn-lt"/>
          <a:ea typeface="+mn-ea"/>
          <a:cs typeface="+mn-cs"/>
        </a:defRPr>
      </a:lvl7pPr>
      <a:lvl8pPr marL="4263668" algn="l" defTabSz="1218193" rtl="0" eaLnBrk="1" latinLnBrk="0" hangingPunct="1">
        <a:defRPr sz="2400" kern="1200">
          <a:solidFill>
            <a:schemeClr val="tx1"/>
          </a:solidFill>
          <a:latin typeface="+mn-lt"/>
          <a:ea typeface="+mn-ea"/>
          <a:cs typeface="+mn-cs"/>
        </a:defRPr>
      </a:lvl8pPr>
      <a:lvl9pPr marL="4872760" algn="l" defTabSz="1218193" rtl="0" eaLnBrk="1" latinLnBrk="0" hangingPunct="1">
        <a:defRPr sz="24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6"/>
          <p:cNvSpPr>
            <a:spLocks noChangeArrowheads="1"/>
          </p:cNvSpPr>
          <p:nvPr/>
        </p:nvSpPr>
        <p:spPr bwMode="auto">
          <a:xfrm>
            <a:off x="6" y="6378000"/>
            <a:ext cx="12188824" cy="480000"/>
          </a:xfrm>
          <a:prstGeom prst="rect">
            <a:avLst/>
          </a:prstGeom>
          <a:solidFill>
            <a:srgbClr val="0079C2"/>
          </a:solidFill>
          <a:ln w="9525" algn="ctr">
            <a:noFill/>
            <a:miter lim="800000"/>
            <a:headEnd/>
            <a:tailEnd/>
          </a:ln>
          <a:effectLst/>
        </p:spPr>
        <p:txBody>
          <a:bodyPr wrap="none" lIns="0" tIns="0" rIns="0" bIns="0" anchor="ctr"/>
          <a:lstStyle/>
          <a:p>
            <a:pPr defTabSz="1218649"/>
            <a:endParaRPr lang="ru-RU" dirty="0">
              <a:solidFill>
                <a:prstClr val="black"/>
              </a:solidFill>
            </a:endParaRPr>
          </a:p>
        </p:txBody>
      </p:sp>
      <p:sp>
        <p:nvSpPr>
          <p:cNvPr id="20" name="Rectangle 8"/>
          <p:cNvSpPr>
            <a:spLocks noChangeArrowheads="1"/>
          </p:cNvSpPr>
          <p:nvPr/>
        </p:nvSpPr>
        <p:spPr bwMode="auto">
          <a:xfrm>
            <a:off x="0" y="0"/>
            <a:ext cx="12188825" cy="1062567"/>
          </a:xfrm>
          <a:prstGeom prst="rect">
            <a:avLst/>
          </a:prstGeom>
          <a:solidFill>
            <a:srgbClr val="003366"/>
          </a:solidFill>
          <a:ln w="9525" algn="ctr">
            <a:noFill/>
            <a:miter lim="800000"/>
            <a:headEnd/>
            <a:tailEnd/>
          </a:ln>
          <a:effectLst/>
        </p:spPr>
        <p:txBody>
          <a:bodyPr wrap="none" lIns="0" tIns="0" rIns="0" bIns="0" anchor="ctr"/>
          <a:lstStyle/>
          <a:p>
            <a:pPr defTabSz="1218649"/>
            <a:endParaRPr lang="ru-RU" dirty="0">
              <a:solidFill>
                <a:prstClr val="black"/>
              </a:solidFill>
            </a:endParaRPr>
          </a:p>
        </p:txBody>
      </p:sp>
      <p:sp>
        <p:nvSpPr>
          <p:cNvPr id="17" name="Rectangle 7"/>
          <p:cNvSpPr>
            <a:spLocks noChangeArrowheads="1"/>
          </p:cNvSpPr>
          <p:nvPr/>
        </p:nvSpPr>
        <p:spPr bwMode="auto">
          <a:xfrm>
            <a:off x="2" y="1"/>
            <a:ext cx="1971159" cy="1062565"/>
          </a:xfrm>
          <a:prstGeom prst="rect">
            <a:avLst/>
          </a:prstGeom>
          <a:solidFill>
            <a:srgbClr val="0079C2"/>
          </a:solidFill>
          <a:ln w="9525" algn="ctr">
            <a:noFill/>
            <a:miter lim="800000"/>
            <a:headEnd/>
            <a:tailEnd/>
          </a:ln>
          <a:effectLst/>
        </p:spPr>
        <p:txBody>
          <a:bodyPr wrap="none" lIns="0" tIns="0" rIns="0" bIns="0" anchor="ctr"/>
          <a:lstStyle/>
          <a:p>
            <a:pPr defTabSz="1218649"/>
            <a:endParaRPr lang="ru-RU" dirty="0">
              <a:solidFill>
                <a:prstClr val="black"/>
              </a:solidFill>
            </a:endParaRPr>
          </a:p>
        </p:txBody>
      </p:sp>
      <p:sp>
        <p:nvSpPr>
          <p:cNvPr id="11" name="Rectangle 5"/>
          <p:cNvSpPr>
            <a:spLocks noChangeArrowheads="1"/>
          </p:cNvSpPr>
          <p:nvPr/>
        </p:nvSpPr>
        <p:spPr bwMode="auto">
          <a:xfrm>
            <a:off x="-1" y="6378000"/>
            <a:ext cx="1972286" cy="480000"/>
          </a:xfrm>
          <a:prstGeom prst="rect">
            <a:avLst/>
          </a:prstGeom>
          <a:solidFill>
            <a:srgbClr val="003366"/>
          </a:solidFill>
          <a:ln w="9525" algn="ctr">
            <a:noFill/>
            <a:miter lim="800000"/>
            <a:headEnd/>
            <a:tailEnd/>
          </a:ln>
          <a:effectLst/>
        </p:spPr>
        <p:txBody>
          <a:bodyPr wrap="none" lIns="0" tIns="0" rIns="0" bIns="0" anchor="ctr"/>
          <a:lstStyle/>
          <a:p>
            <a:pPr defTabSz="1218649"/>
            <a:endParaRPr lang="ru-RU" dirty="0">
              <a:solidFill>
                <a:prstClr val="black"/>
              </a:solidFill>
            </a:endParaRPr>
          </a:p>
        </p:txBody>
      </p:sp>
      <p:sp>
        <p:nvSpPr>
          <p:cNvPr id="15" name="Номер слайда 3"/>
          <p:cNvSpPr txBox="1">
            <a:spLocks/>
          </p:cNvSpPr>
          <p:nvPr/>
        </p:nvSpPr>
        <p:spPr>
          <a:xfrm>
            <a:off x="222196" y="6477111"/>
            <a:ext cx="1228397" cy="292388"/>
          </a:xfrm>
          <a:prstGeom prst="rect">
            <a:avLst/>
          </a:prstGeom>
        </p:spPr>
        <p:txBody>
          <a:bodyPr vert="horz" wrap="square" lIns="0" tIns="0" rIns="0" bIns="0" rtlCol="0" anchor="ctr">
            <a:spAutoFit/>
          </a:bodyPr>
          <a:lstStyle/>
          <a:p>
            <a:pPr defTabSz="1218649">
              <a:defRPr/>
            </a:pPr>
            <a:fld id="{E4274F02-7521-4F9B-A76E-13D583AC38B1}" type="slidenum">
              <a:rPr lang="ru-RU" sz="1900" b="1" smtClean="0">
                <a:solidFill>
                  <a:prstClr val="white"/>
                </a:solidFill>
                <a:latin typeface="Arial Narrow" pitchFamily="34" charset="0"/>
              </a:rPr>
              <a:pPr defTabSz="1218649">
                <a:defRPr/>
              </a:pPr>
              <a:t>‹#›</a:t>
            </a:fld>
            <a:endParaRPr lang="ru-RU" sz="1900" b="1" dirty="0" smtClean="0">
              <a:solidFill>
                <a:prstClr val="white"/>
              </a:solidFill>
              <a:latin typeface="Arial Narrow" pitchFamily="34" charset="0"/>
            </a:endParaRPr>
          </a:p>
        </p:txBody>
      </p:sp>
      <p:sp>
        <p:nvSpPr>
          <p:cNvPr id="2" name="Заголовок 1"/>
          <p:cNvSpPr>
            <a:spLocks noGrp="1"/>
          </p:cNvSpPr>
          <p:nvPr>
            <p:ph type="title"/>
          </p:nvPr>
        </p:nvSpPr>
        <p:spPr>
          <a:xfrm>
            <a:off x="2209226" y="101605"/>
            <a:ext cx="9759526" cy="881385"/>
          </a:xfrm>
          <a:prstGeom prst="rect">
            <a:avLst/>
          </a:prstGeom>
        </p:spPr>
        <p:txBody>
          <a:bodyPr lIns="0" tIns="0" rIns="0" bIns="0" anchor="b" anchorCtr="0"/>
          <a:lstStyle/>
          <a:p>
            <a:pPr marL="0" marR="0" lvl="0" indent="0" algn="l" defTabSz="1218649"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3" name="Текст 2"/>
          <p:cNvSpPr>
            <a:spLocks noGrp="1"/>
          </p:cNvSpPr>
          <p:nvPr>
            <p:ph type="body" idx="1"/>
          </p:nvPr>
        </p:nvSpPr>
        <p:spPr>
          <a:xfrm>
            <a:off x="201038" y="1214545"/>
            <a:ext cx="11767717" cy="4950883"/>
          </a:xfrm>
          <a:prstGeom prst="rect">
            <a:avLst/>
          </a:prstGeom>
        </p:spPr>
        <p:txBody>
          <a:bodyPr vert="horz" wrap="square" lIns="0" tIns="0" rIns="0" bIns="0" rtlCol="0">
            <a:noAutofit/>
          </a:bodyPr>
          <a:lstStyle/>
          <a:p>
            <a:pPr lvl="0"/>
            <a:r>
              <a:rPr lang="ru-RU" dirty="0" smtClean="0"/>
              <a:t>Образец текста</a:t>
            </a:r>
          </a:p>
        </p:txBody>
      </p:sp>
      <p:sp>
        <p:nvSpPr>
          <p:cNvPr id="50" name="Line 16"/>
          <p:cNvSpPr>
            <a:spLocks noChangeShapeType="1"/>
          </p:cNvSpPr>
          <p:nvPr/>
        </p:nvSpPr>
        <p:spPr bwMode="auto">
          <a:xfrm>
            <a:off x="0" y="6362127"/>
            <a:ext cx="12188825" cy="0"/>
          </a:xfrm>
          <a:prstGeom prst="line">
            <a:avLst/>
          </a:prstGeom>
          <a:noFill/>
          <a:ln w="15875">
            <a:solidFill>
              <a:schemeClr val="bg1"/>
            </a:solidFill>
            <a:round/>
            <a:headEnd/>
            <a:tailEnd/>
          </a:ln>
          <a:effectLst/>
        </p:spPr>
        <p:txBody>
          <a:bodyPr lIns="0" tIns="0" rIns="0" bIns="0" anchor="ctr"/>
          <a:lstStyle/>
          <a:p>
            <a:pPr defTabSz="1218649"/>
            <a:endParaRPr lang="ru-RU" dirty="0">
              <a:solidFill>
                <a:prstClr val="black"/>
              </a:solidFill>
            </a:endParaRPr>
          </a:p>
        </p:txBody>
      </p:sp>
      <p:sp>
        <p:nvSpPr>
          <p:cNvPr id="51" name="Line 7"/>
          <p:cNvSpPr>
            <a:spLocks noChangeShapeType="1"/>
          </p:cNvSpPr>
          <p:nvPr/>
        </p:nvSpPr>
        <p:spPr bwMode="auto">
          <a:xfrm>
            <a:off x="1970936" y="6362703"/>
            <a:ext cx="0" cy="495300"/>
          </a:xfrm>
          <a:prstGeom prst="line">
            <a:avLst/>
          </a:prstGeom>
          <a:noFill/>
          <a:ln w="15875">
            <a:solidFill>
              <a:schemeClr val="bg1"/>
            </a:solidFill>
            <a:round/>
            <a:headEnd/>
            <a:tailEnd/>
          </a:ln>
          <a:effectLst/>
        </p:spPr>
        <p:txBody>
          <a:bodyPr lIns="0" tIns="0" rIns="0" bIns="0" anchor="ctr"/>
          <a:lstStyle/>
          <a:p>
            <a:pPr defTabSz="1218649"/>
            <a:endParaRPr lang="ru-RU" dirty="0">
              <a:solidFill>
                <a:prstClr val="black"/>
              </a:solidFill>
            </a:endParaRPr>
          </a:p>
        </p:txBody>
      </p:sp>
      <p:sp>
        <p:nvSpPr>
          <p:cNvPr id="19" name="Line 9"/>
          <p:cNvSpPr>
            <a:spLocks noChangeShapeType="1"/>
          </p:cNvSpPr>
          <p:nvPr/>
        </p:nvSpPr>
        <p:spPr bwMode="auto">
          <a:xfrm>
            <a:off x="1970936" y="0"/>
            <a:ext cx="0" cy="1069975"/>
          </a:xfrm>
          <a:prstGeom prst="line">
            <a:avLst/>
          </a:prstGeom>
          <a:noFill/>
          <a:ln w="15875">
            <a:solidFill>
              <a:schemeClr val="bg1"/>
            </a:solidFill>
            <a:round/>
            <a:headEnd/>
            <a:tailEnd/>
          </a:ln>
          <a:effectLst/>
        </p:spPr>
        <p:txBody>
          <a:bodyPr lIns="0" tIns="0" rIns="0" bIns="0" anchor="ctr"/>
          <a:lstStyle/>
          <a:p>
            <a:pPr defTabSz="1218649"/>
            <a:endParaRPr lang="ru-RU" dirty="0">
              <a:solidFill>
                <a:prstClr val="black"/>
              </a:solidFill>
            </a:endParaRPr>
          </a:p>
        </p:txBody>
      </p:sp>
      <p:sp>
        <p:nvSpPr>
          <p:cNvPr id="21" name="Line 15"/>
          <p:cNvSpPr>
            <a:spLocks noChangeShapeType="1"/>
          </p:cNvSpPr>
          <p:nvPr/>
        </p:nvSpPr>
        <p:spPr bwMode="auto">
          <a:xfrm>
            <a:off x="0" y="1068916"/>
            <a:ext cx="12188825" cy="0"/>
          </a:xfrm>
          <a:prstGeom prst="line">
            <a:avLst/>
          </a:prstGeom>
          <a:noFill/>
          <a:ln w="15875">
            <a:solidFill>
              <a:schemeClr val="bg1"/>
            </a:solidFill>
            <a:round/>
            <a:headEnd/>
            <a:tailEnd/>
          </a:ln>
          <a:effectLst/>
        </p:spPr>
        <p:txBody>
          <a:bodyPr lIns="0" tIns="0" rIns="0" bIns="0" anchor="ctr"/>
          <a:lstStyle/>
          <a:p>
            <a:pPr defTabSz="1218649"/>
            <a:endParaRPr lang="ru-RU" dirty="0">
              <a:solidFill>
                <a:prstClr val="black"/>
              </a:solidFill>
            </a:endParaRPr>
          </a:p>
        </p:txBody>
      </p:sp>
      <p:pic>
        <p:nvPicPr>
          <p:cNvPr id="22" name="Рисунок 21"/>
          <p:cNvPicPr>
            <a:picLocks noChangeAspect="1"/>
          </p:cNvPicPr>
          <p:nvPr/>
        </p:nvPicPr>
        <p:blipFill>
          <a:blip r:embed="rId7" cstate="print"/>
          <a:srcRect/>
          <a:stretch>
            <a:fillRect/>
          </a:stretch>
        </p:blipFill>
        <p:spPr bwMode="auto">
          <a:xfrm>
            <a:off x="184662" y="141540"/>
            <a:ext cx="1559594" cy="768629"/>
          </a:xfrm>
          <a:prstGeom prst="rect">
            <a:avLst/>
          </a:prstGeom>
          <a:noFill/>
          <a:ln w="9525">
            <a:noFill/>
            <a:miter lim="800000"/>
            <a:headEnd/>
            <a:tailEnd/>
          </a:ln>
        </p:spPr>
      </p:pic>
    </p:spTree>
    <p:extLst>
      <p:ext uri="{BB962C8B-B14F-4D97-AF65-F5344CB8AC3E}">
        <p14:creationId xmlns:p14="http://schemas.microsoft.com/office/powerpoint/2010/main" val="2684304523"/>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Lst>
  <p:hf sldNum="0" hdr="0" ftr="0" dt="0"/>
  <p:txStyles>
    <p:titleStyle>
      <a:lvl1pPr algn="l" defTabSz="1218649" rtl="0" eaLnBrk="1" latinLnBrk="0" hangingPunct="1">
        <a:spcBef>
          <a:spcPct val="0"/>
        </a:spcBef>
        <a:buNone/>
        <a:defRPr kumimoji="0" lang="ru-RU" sz="25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456995" algn="l" defTabSz="1218649" rtl="0" eaLnBrk="1" latinLnBrk="0" hangingPunct="1">
        <a:spcBef>
          <a:spcPct val="20000"/>
        </a:spcBef>
        <a:buFont typeface="Arial" pitchFamily="34" charset="0"/>
        <a:buNone/>
        <a:defRPr lang="ru-RU" sz="2500" kern="1200" dirty="0" smtClean="0">
          <a:solidFill>
            <a:srgbClr val="003366"/>
          </a:solidFill>
          <a:latin typeface="Arial Narrow" pitchFamily="34" charset="0"/>
          <a:ea typeface="+mn-ea"/>
          <a:cs typeface="+mn-cs"/>
        </a:defRPr>
      </a:lvl1pPr>
      <a:lvl2pPr marL="0" indent="-380828" algn="l" defTabSz="1218649" rtl="0" eaLnBrk="1" latinLnBrk="0" hangingPunct="1">
        <a:spcBef>
          <a:spcPct val="20000"/>
        </a:spcBef>
        <a:buFont typeface="Arial" pitchFamily="34" charset="0"/>
        <a:buNone/>
        <a:defRPr lang="ru-RU" sz="3200" kern="1200" dirty="0" smtClean="0">
          <a:solidFill>
            <a:srgbClr val="003366"/>
          </a:solidFill>
          <a:latin typeface="Arial Narrow" pitchFamily="34" charset="0"/>
          <a:ea typeface="+mn-ea"/>
          <a:cs typeface="+mn-cs"/>
        </a:defRPr>
      </a:lvl2pPr>
      <a:lvl3pPr marL="0" indent="-304661" algn="l" defTabSz="1218649" rtl="0" eaLnBrk="1" latinLnBrk="0" hangingPunct="1">
        <a:spcBef>
          <a:spcPct val="20000"/>
        </a:spcBef>
        <a:buFont typeface="Arial" pitchFamily="34" charset="0"/>
        <a:buNone/>
        <a:defRPr lang="ru-RU" sz="3200" kern="1200" dirty="0" smtClean="0">
          <a:solidFill>
            <a:srgbClr val="003366"/>
          </a:solidFill>
          <a:latin typeface="Arial Narrow" pitchFamily="34" charset="0"/>
          <a:ea typeface="+mn-ea"/>
          <a:cs typeface="+mn-cs"/>
        </a:defRPr>
      </a:lvl3pPr>
      <a:lvl4pPr marL="0" indent="-304661" algn="l" defTabSz="1218649" rtl="0" eaLnBrk="1" latinLnBrk="0" hangingPunct="1">
        <a:spcBef>
          <a:spcPct val="20000"/>
        </a:spcBef>
        <a:buFont typeface="Arial" pitchFamily="34" charset="0"/>
        <a:buNone/>
        <a:defRPr lang="ru-RU" sz="3200" kern="1200" dirty="0" smtClean="0">
          <a:solidFill>
            <a:srgbClr val="003366"/>
          </a:solidFill>
          <a:latin typeface="Arial Narrow" pitchFamily="34" charset="0"/>
          <a:ea typeface="+mn-ea"/>
          <a:cs typeface="+mn-cs"/>
        </a:defRPr>
      </a:lvl4pPr>
      <a:lvl5pPr marL="0" indent="-304661" algn="l" defTabSz="1218649" rtl="0" eaLnBrk="1" latinLnBrk="0" hangingPunct="1">
        <a:spcBef>
          <a:spcPct val="20000"/>
        </a:spcBef>
        <a:buFont typeface="Arial" pitchFamily="34" charset="0"/>
        <a:buNone/>
        <a:defRPr lang="ru-RU" sz="3200" kern="1200" dirty="0" smtClean="0">
          <a:solidFill>
            <a:srgbClr val="003366"/>
          </a:solidFill>
          <a:latin typeface="Arial Narrow" pitchFamily="34" charset="0"/>
          <a:ea typeface="+mn-ea"/>
          <a:cs typeface="+mn-cs"/>
        </a:defRPr>
      </a:lvl5pPr>
      <a:lvl6pPr marL="3351284" indent="-304661" algn="l" defTabSz="121864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0608" indent="-304661" algn="l" defTabSz="121864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9932" indent="-304661" algn="l" defTabSz="121864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9256" indent="-304661" algn="l" defTabSz="121864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ru-RU"/>
      </a:defPPr>
      <a:lvl1pPr marL="0" algn="l" defTabSz="1218649" rtl="0" eaLnBrk="1" latinLnBrk="0" hangingPunct="1">
        <a:defRPr sz="2400" kern="1200">
          <a:solidFill>
            <a:schemeClr val="tx1"/>
          </a:solidFill>
          <a:latin typeface="+mn-lt"/>
          <a:ea typeface="+mn-ea"/>
          <a:cs typeface="+mn-cs"/>
        </a:defRPr>
      </a:lvl1pPr>
      <a:lvl2pPr marL="609324" algn="l" defTabSz="1218649" rtl="0" eaLnBrk="1" latinLnBrk="0" hangingPunct="1">
        <a:defRPr sz="2400" kern="1200">
          <a:solidFill>
            <a:schemeClr val="tx1"/>
          </a:solidFill>
          <a:latin typeface="+mn-lt"/>
          <a:ea typeface="+mn-ea"/>
          <a:cs typeface="+mn-cs"/>
        </a:defRPr>
      </a:lvl2pPr>
      <a:lvl3pPr marL="1218649" algn="l" defTabSz="1218649" rtl="0" eaLnBrk="1" latinLnBrk="0" hangingPunct="1">
        <a:defRPr sz="2400" kern="1200">
          <a:solidFill>
            <a:schemeClr val="tx1"/>
          </a:solidFill>
          <a:latin typeface="+mn-lt"/>
          <a:ea typeface="+mn-ea"/>
          <a:cs typeface="+mn-cs"/>
        </a:defRPr>
      </a:lvl3pPr>
      <a:lvl4pPr marL="1827973" algn="l" defTabSz="1218649" rtl="0" eaLnBrk="1" latinLnBrk="0" hangingPunct="1">
        <a:defRPr sz="2400" kern="1200">
          <a:solidFill>
            <a:schemeClr val="tx1"/>
          </a:solidFill>
          <a:latin typeface="+mn-lt"/>
          <a:ea typeface="+mn-ea"/>
          <a:cs typeface="+mn-cs"/>
        </a:defRPr>
      </a:lvl4pPr>
      <a:lvl5pPr marL="2437296" algn="l" defTabSz="1218649" rtl="0" eaLnBrk="1" latinLnBrk="0" hangingPunct="1">
        <a:defRPr sz="2400" kern="1200">
          <a:solidFill>
            <a:schemeClr val="tx1"/>
          </a:solidFill>
          <a:latin typeface="+mn-lt"/>
          <a:ea typeface="+mn-ea"/>
          <a:cs typeface="+mn-cs"/>
        </a:defRPr>
      </a:lvl5pPr>
      <a:lvl6pPr marL="3046621" algn="l" defTabSz="1218649" rtl="0" eaLnBrk="1" latinLnBrk="0" hangingPunct="1">
        <a:defRPr sz="2400" kern="1200">
          <a:solidFill>
            <a:schemeClr val="tx1"/>
          </a:solidFill>
          <a:latin typeface="+mn-lt"/>
          <a:ea typeface="+mn-ea"/>
          <a:cs typeface="+mn-cs"/>
        </a:defRPr>
      </a:lvl6pPr>
      <a:lvl7pPr marL="3655947" algn="l" defTabSz="1218649" rtl="0" eaLnBrk="1" latinLnBrk="0" hangingPunct="1">
        <a:defRPr sz="2400" kern="1200">
          <a:solidFill>
            <a:schemeClr val="tx1"/>
          </a:solidFill>
          <a:latin typeface="+mn-lt"/>
          <a:ea typeface="+mn-ea"/>
          <a:cs typeface="+mn-cs"/>
        </a:defRPr>
      </a:lvl7pPr>
      <a:lvl8pPr marL="4265269" algn="l" defTabSz="1218649" rtl="0" eaLnBrk="1" latinLnBrk="0" hangingPunct="1">
        <a:defRPr sz="2400" kern="1200">
          <a:solidFill>
            <a:schemeClr val="tx1"/>
          </a:solidFill>
          <a:latin typeface="+mn-lt"/>
          <a:ea typeface="+mn-ea"/>
          <a:cs typeface="+mn-cs"/>
        </a:defRPr>
      </a:lvl8pPr>
      <a:lvl9pPr marL="4874593" algn="l" defTabSz="1218649" rtl="0" eaLnBrk="1" latinLnBrk="0" hangingPunct="1">
        <a:defRPr sz="24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6"/>
          <p:cNvSpPr>
            <a:spLocks noChangeArrowheads="1"/>
          </p:cNvSpPr>
          <p:nvPr/>
        </p:nvSpPr>
        <p:spPr bwMode="auto">
          <a:xfrm>
            <a:off x="1" y="6378000"/>
            <a:ext cx="12188824" cy="480000"/>
          </a:xfrm>
          <a:prstGeom prst="rect">
            <a:avLst/>
          </a:prstGeom>
          <a:solidFill>
            <a:srgbClr val="0079C2"/>
          </a:solidFill>
          <a:ln w="9525" algn="ctr">
            <a:noFill/>
            <a:miter lim="800000"/>
            <a:headEnd/>
            <a:tailEnd/>
          </a:ln>
          <a:effectLst/>
        </p:spPr>
        <p:txBody>
          <a:bodyPr wrap="none" lIns="0" tIns="0" rIns="0" bIns="0" anchor="ctr"/>
          <a:lstStyle/>
          <a:p>
            <a:pPr defTabSz="1218987"/>
            <a:endParaRPr lang="ru-RU">
              <a:solidFill>
                <a:prstClr val="black"/>
              </a:solidFill>
            </a:endParaRPr>
          </a:p>
        </p:txBody>
      </p:sp>
      <p:sp>
        <p:nvSpPr>
          <p:cNvPr id="20" name="Rectangle 8"/>
          <p:cNvSpPr>
            <a:spLocks noChangeArrowheads="1"/>
          </p:cNvSpPr>
          <p:nvPr/>
        </p:nvSpPr>
        <p:spPr bwMode="auto">
          <a:xfrm>
            <a:off x="0" y="0"/>
            <a:ext cx="12188825" cy="1062567"/>
          </a:xfrm>
          <a:prstGeom prst="rect">
            <a:avLst/>
          </a:prstGeom>
          <a:solidFill>
            <a:srgbClr val="003366"/>
          </a:solidFill>
          <a:ln w="9525" algn="ctr">
            <a:noFill/>
            <a:miter lim="800000"/>
            <a:headEnd/>
            <a:tailEnd/>
          </a:ln>
          <a:effectLst/>
        </p:spPr>
        <p:txBody>
          <a:bodyPr wrap="none" lIns="0" tIns="0" rIns="0" bIns="0" anchor="ctr"/>
          <a:lstStyle/>
          <a:p>
            <a:pPr defTabSz="1218987"/>
            <a:endParaRPr lang="ru-RU">
              <a:solidFill>
                <a:prstClr val="black"/>
              </a:solidFill>
            </a:endParaRPr>
          </a:p>
        </p:txBody>
      </p:sp>
      <p:sp>
        <p:nvSpPr>
          <p:cNvPr id="17" name="Rectangle 7"/>
          <p:cNvSpPr>
            <a:spLocks noChangeArrowheads="1"/>
          </p:cNvSpPr>
          <p:nvPr/>
        </p:nvSpPr>
        <p:spPr bwMode="auto">
          <a:xfrm>
            <a:off x="2" y="1"/>
            <a:ext cx="1971159" cy="1062565"/>
          </a:xfrm>
          <a:prstGeom prst="rect">
            <a:avLst/>
          </a:prstGeom>
          <a:solidFill>
            <a:srgbClr val="0079C2"/>
          </a:solidFill>
          <a:ln w="9525" algn="ctr">
            <a:noFill/>
            <a:miter lim="800000"/>
            <a:headEnd/>
            <a:tailEnd/>
          </a:ln>
          <a:effectLst/>
        </p:spPr>
        <p:txBody>
          <a:bodyPr wrap="none" lIns="0" tIns="0" rIns="0" bIns="0" anchor="ctr"/>
          <a:lstStyle/>
          <a:p>
            <a:pPr defTabSz="1218987"/>
            <a:endParaRPr lang="ru-RU">
              <a:solidFill>
                <a:prstClr val="black"/>
              </a:solidFill>
            </a:endParaRPr>
          </a:p>
        </p:txBody>
      </p:sp>
      <p:sp>
        <p:nvSpPr>
          <p:cNvPr id="11" name="Rectangle 5"/>
          <p:cNvSpPr>
            <a:spLocks noChangeArrowheads="1"/>
          </p:cNvSpPr>
          <p:nvPr/>
        </p:nvSpPr>
        <p:spPr bwMode="auto">
          <a:xfrm>
            <a:off x="-1" y="6378000"/>
            <a:ext cx="1972286" cy="480000"/>
          </a:xfrm>
          <a:prstGeom prst="rect">
            <a:avLst/>
          </a:prstGeom>
          <a:solidFill>
            <a:srgbClr val="003366"/>
          </a:solidFill>
          <a:ln w="9525" algn="ctr">
            <a:noFill/>
            <a:miter lim="800000"/>
            <a:headEnd/>
            <a:tailEnd/>
          </a:ln>
          <a:effectLst/>
        </p:spPr>
        <p:txBody>
          <a:bodyPr wrap="none" lIns="0" tIns="0" rIns="0" bIns="0" anchor="ctr"/>
          <a:lstStyle/>
          <a:p>
            <a:pPr defTabSz="1218987"/>
            <a:endParaRPr lang="ru-RU">
              <a:solidFill>
                <a:prstClr val="black"/>
              </a:solidFill>
            </a:endParaRPr>
          </a:p>
        </p:txBody>
      </p:sp>
      <p:sp>
        <p:nvSpPr>
          <p:cNvPr id="15" name="Номер слайда 3"/>
          <p:cNvSpPr txBox="1">
            <a:spLocks/>
          </p:cNvSpPr>
          <p:nvPr/>
        </p:nvSpPr>
        <p:spPr>
          <a:xfrm>
            <a:off x="222193" y="6477109"/>
            <a:ext cx="1228397" cy="292388"/>
          </a:xfrm>
          <a:prstGeom prst="rect">
            <a:avLst/>
          </a:prstGeom>
        </p:spPr>
        <p:txBody>
          <a:bodyPr vert="horz" wrap="square" lIns="0" tIns="0" rIns="0" bIns="0" rtlCol="0" anchor="ctr">
            <a:spAutoFit/>
          </a:bodyPr>
          <a:lstStyle/>
          <a:p>
            <a:pPr defTabSz="1218987">
              <a:defRPr/>
            </a:pPr>
            <a:fld id="{E4274F02-7521-4F9B-A76E-13D583AC38B1}" type="slidenum">
              <a:rPr lang="ru-RU" sz="1900" b="1" smtClean="0">
                <a:solidFill>
                  <a:prstClr val="white"/>
                </a:solidFill>
                <a:latin typeface="Arial Narrow" pitchFamily="34" charset="0"/>
              </a:rPr>
              <a:pPr defTabSz="1218987">
                <a:defRPr/>
              </a:pPr>
              <a:t>‹#›</a:t>
            </a:fld>
            <a:endParaRPr lang="ru-RU" sz="1900" b="1" dirty="0" smtClean="0">
              <a:solidFill>
                <a:prstClr val="white"/>
              </a:solidFill>
              <a:latin typeface="Arial Narrow" pitchFamily="34" charset="0"/>
            </a:endParaRPr>
          </a:p>
        </p:txBody>
      </p:sp>
      <p:sp>
        <p:nvSpPr>
          <p:cNvPr id="2" name="Заголовок 1"/>
          <p:cNvSpPr>
            <a:spLocks noGrp="1"/>
          </p:cNvSpPr>
          <p:nvPr>
            <p:ph type="title"/>
          </p:nvPr>
        </p:nvSpPr>
        <p:spPr>
          <a:xfrm>
            <a:off x="2209225" y="101600"/>
            <a:ext cx="9759526" cy="881385"/>
          </a:xfrm>
          <a:prstGeom prst="rect">
            <a:avLst/>
          </a:prstGeom>
        </p:spPr>
        <p:txBody>
          <a:bodyPr lIns="0" tIns="0" rIns="0" bIns="0" anchor="b" anchorCtr="0"/>
          <a:lstStyle/>
          <a:p>
            <a:pPr marL="0" marR="0" lvl="0" indent="0" algn="l" defTabSz="1218987"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3" name="Текст 2"/>
          <p:cNvSpPr>
            <a:spLocks noGrp="1"/>
          </p:cNvSpPr>
          <p:nvPr>
            <p:ph type="body" idx="1"/>
          </p:nvPr>
        </p:nvSpPr>
        <p:spPr>
          <a:xfrm>
            <a:off x="201032" y="1214544"/>
            <a:ext cx="11767717" cy="4950883"/>
          </a:xfrm>
          <a:prstGeom prst="rect">
            <a:avLst/>
          </a:prstGeom>
        </p:spPr>
        <p:txBody>
          <a:bodyPr vert="horz" wrap="square" lIns="0" tIns="0" rIns="0" bIns="0" rtlCol="0">
            <a:noAutofit/>
          </a:bodyPr>
          <a:lstStyle/>
          <a:p>
            <a:pPr lvl="0"/>
            <a:r>
              <a:rPr lang="ru-RU" dirty="0" smtClean="0"/>
              <a:t>Образец текста</a:t>
            </a:r>
          </a:p>
        </p:txBody>
      </p:sp>
      <p:sp>
        <p:nvSpPr>
          <p:cNvPr id="50" name="Line 16"/>
          <p:cNvSpPr>
            <a:spLocks noChangeShapeType="1"/>
          </p:cNvSpPr>
          <p:nvPr/>
        </p:nvSpPr>
        <p:spPr bwMode="auto">
          <a:xfrm>
            <a:off x="0" y="6362127"/>
            <a:ext cx="12188825" cy="0"/>
          </a:xfrm>
          <a:prstGeom prst="line">
            <a:avLst/>
          </a:prstGeom>
          <a:noFill/>
          <a:ln w="15875">
            <a:solidFill>
              <a:schemeClr val="bg1"/>
            </a:solidFill>
            <a:round/>
            <a:headEnd/>
            <a:tailEnd/>
          </a:ln>
          <a:effectLst/>
        </p:spPr>
        <p:txBody>
          <a:bodyPr lIns="0" tIns="0" rIns="0" bIns="0" anchor="ctr"/>
          <a:lstStyle/>
          <a:p>
            <a:pPr defTabSz="1218987"/>
            <a:endParaRPr lang="ru-RU">
              <a:solidFill>
                <a:prstClr val="black"/>
              </a:solidFill>
            </a:endParaRPr>
          </a:p>
        </p:txBody>
      </p:sp>
      <p:sp>
        <p:nvSpPr>
          <p:cNvPr id="51" name="Line 7"/>
          <p:cNvSpPr>
            <a:spLocks noChangeShapeType="1"/>
          </p:cNvSpPr>
          <p:nvPr/>
        </p:nvSpPr>
        <p:spPr bwMode="auto">
          <a:xfrm>
            <a:off x="1970936" y="6362701"/>
            <a:ext cx="0" cy="495300"/>
          </a:xfrm>
          <a:prstGeom prst="line">
            <a:avLst/>
          </a:prstGeom>
          <a:noFill/>
          <a:ln w="15875">
            <a:solidFill>
              <a:schemeClr val="bg1"/>
            </a:solidFill>
            <a:round/>
            <a:headEnd/>
            <a:tailEnd/>
          </a:ln>
          <a:effectLst/>
        </p:spPr>
        <p:txBody>
          <a:bodyPr lIns="0" tIns="0" rIns="0" bIns="0" anchor="ctr"/>
          <a:lstStyle/>
          <a:p>
            <a:pPr defTabSz="1218987"/>
            <a:endParaRPr lang="ru-RU">
              <a:solidFill>
                <a:prstClr val="black"/>
              </a:solidFill>
            </a:endParaRPr>
          </a:p>
        </p:txBody>
      </p:sp>
      <p:sp>
        <p:nvSpPr>
          <p:cNvPr id="19" name="Line 9"/>
          <p:cNvSpPr>
            <a:spLocks noChangeShapeType="1"/>
          </p:cNvSpPr>
          <p:nvPr/>
        </p:nvSpPr>
        <p:spPr bwMode="auto">
          <a:xfrm>
            <a:off x="1970936" y="0"/>
            <a:ext cx="0" cy="1069975"/>
          </a:xfrm>
          <a:prstGeom prst="line">
            <a:avLst/>
          </a:prstGeom>
          <a:noFill/>
          <a:ln w="15875">
            <a:solidFill>
              <a:schemeClr val="bg1"/>
            </a:solidFill>
            <a:round/>
            <a:headEnd/>
            <a:tailEnd/>
          </a:ln>
          <a:effectLst/>
        </p:spPr>
        <p:txBody>
          <a:bodyPr lIns="0" tIns="0" rIns="0" bIns="0" anchor="ctr"/>
          <a:lstStyle/>
          <a:p>
            <a:pPr defTabSz="1218987"/>
            <a:endParaRPr lang="ru-RU">
              <a:solidFill>
                <a:prstClr val="black"/>
              </a:solidFill>
            </a:endParaRPr>
          </a:p>
        </p:txBody>
      </p:sp>
      <p:sp>
        <p:nvSpPr>
          <p:cNvPr id="21" name="Line 15"/>
          <p:cNvSpPr>
            <a:spLocks noChangeShapeType="1"/>
          </p:cNvSpPr>
          <p:nvPr/>
        </p:nvSpPr>
        <p:spPr bwMode="auto">
          <a:xfrm>
            <a:off x="0" y="1068916"/>
            <a:ext cx="12188825" cy="0"/>
          </a:xfrm>
          <a:prstGeom prst="line">
            <a:avLst/>
          </a:prstGeom>
          <a:noFill/>
          <a:ln w="15875">
            <a:solidFill>
              <a:schemeClr val="bg1"/>
            </a:solidFill>
            <a:round/>
            <a:headEnd/>
            <a:tailEnd/>
          </a:ln>
          <a:effectLst/>
        </p:spPr>
        <p:txBody>
          <a:bodyPr lIns="0" tIns="0" rIns="0" bIns="0" anchor="ctr"/>
          <a:lstStyle/>
          <a:p>
            <a:pPr defTabSz="1218987"/>
            <a:endParaRPr lang="ru-RU">
              <a:solidFill>
                <a:prstClr val="black"/>
              </a:solidFill>
            </a:endParaRPr>
          </a:p>
        </p:txBody>
      </p:sp>
      <p:pic>
        <p:nvPicPr>
          <p:cNvPr id="22" name="Рисунок 21"/>
          <p:cNvPicPr>
            <a:picLocks noChangeAspect="1"/>
          </p:cNvPicPr>
          <p:nvPr/>
        </p:nvPicPr>
        <p:blipFill>
          <a:blip r:embed="rId7" cstate="print"/>
          <a:srcRect/>
          <a:stretch>
            <a:fillRect/>
          </a:stretch>
        </p:blipFill>
        <p:spPr bwMode="auto">
          <a:xfrm>
            <a:off x="184662" y="141538"/>
            <a:ext cx="1559594" cy="768629"/>
          </a:xfrm>
          <a:prstGeom prst="rect">
            <a:avLst/>
          </a:prstGeom>
          <a:noFill/>
          <a:ln w="9525">
            <a:noFill/>
            <a:miter lim="800000"/>
            <a:headEnd/>
            <a:tailEnd/>
          </a:ln>
        </p:spPr>
      </p:pic>
    </p:spTree>
    <p:extLst>
      <p:ext uri="{BB962C8B-B14F-4D97-AF65-F5344CB8AC3E}">
        <p14:creationId xmlns:p14="http://schemas.microsoft.com/office/powerpoint/2010/main" val="1363893773"/>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Lst>
  <p:txStyles>
    <p:titleStyle>
      <a:lvl1pPr algn="l" defTabSz="1218987" rtl="0" eaLnBrk="1" latinLnBrk="0" hangingPunct="1">
        <a:spcBef>
          <a:spcPct val="0"/>
        </a:spcBef>
        <a:buNone/>
        <a:defRPr kumimoji="0" lang="ru-RU" sz="25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457120" algn="l" defTabSz="1218987" rtl="0" eaLnBrk="1" latinLnBrk="0" hangingPunct="1">
        <a:spcBef>
          <a:spcPct val="20000"/>
        </a:spcBef>
        <a:buFont typeface="Arial" pitchFamily="34" charset="0"/>
        <a:buNone/>
        <a:defRPr lang="ru-RU" sz="2500" kern="1200" dirty="0" smtClean="0">
          <a:solidFill>
            <a:srgbClr val="003366"/>
          </a:solidFill>
          <a:latin typeface="Arial Narrow" pitchFamily="34" charset="0"/>
          <a:ea typeface="+mn-ea"/>
          <a:cs typeface="+mn-cs"/>
        </a:defRPr>
      </a:lvl1pPr>
      <a:lvl2pPr marL="0" indent="-380933" algn="l" defTabSz="1218987" rtl="0" eaLnBrk="1" latinLnBrk="0" hangingPunct="1">
        <a:spcBef>
          <a:spcPct val="20000"/>
        </a:spcBef>
        <a:buFont typeface="Arial" pitchFamily="34" charset="0"/>
        <a:buNone/>
        <a:defRPr lang="ru-RU" sz="3200" kern="1200" dirty="0" smtClean="0">
          <a:solidFill>
            <a:srgbClr val="003366"/>
          </a:solidFill>
          <a:latin typeface="Arial Narrow" pitchFamily="34" charset="0"/>
          <a:ea typeface="+mn-ea"/>
          <a:cs typeface="+mn-cs"/>
        </a:defRPr>
      </a:lvl2pPr>
      <a:lvl3pPr marL="0" indent="-304747" algn="l" defTabSz="1218987" rtl="0" eaLnBrk="1" latinLnBrk="0" hangingPunct="1">
        <a:spcBef>
          <a:spcPct val="20000"/>
        </a:spcBef>
        <a:buFont typeface="Arial" pitchFamily="34" charset="0"/>
        <a:buNone/>
        <a:defRPr lang="ru-RU" sz="3200" kern="1200" dirty="0" smtClean="0">
          <a:solidFill>
            <a:srgbClr val="003366"/>
          </a:solidFill>
          <a:latin typeface="Arial Narrow" pitchFamily="34" charset="0"/>
          <a:ea typeface="+mn-ea"/>
          <a:cs typeface="+mn-cs"/>
        </a:defRPr>
      </a:lvl3pPr>
      <a:lvl4pPr marL="0" indent="-304747" algn="l" defTabSz="1218987" rtl="0" eaLnBrk="1" latinLnBrk="0" hangingPunct="1">
        <a:spcBef>
          <a:spcPct val="20000"/>
        </a:spcBef>
        <a:buFont typeface="Arial" pitchFamily="34" charset="0"/>
        <a:buNone/>
        <a:defRPr lang="ru-RU" sz="3200" kern="1200" dirty="0" smtClean="0">
          <a:solidFill>
            <a:srgbClr val="003366"/>
          </a:solidFill>
          <a:latin typeface="Arial Narrow" pitchFamily="34" charset="0"/>
          <a:ea typeface="+mn-ea"/>
          <a:cs typeface="+mn-cs"/>
        </a:defRPr>
      </a:lvl4pPr>
      <a:lvl5pPr marL="0" indent="-304747" algn="l" defTabSz="1218987" rtl="0" eaLnBrk="1" latinLnBrk="0" hangingPunct="1">
        <a:spcBef>
          <a:spcPct val="20000"/>
        </a:spcBef>
        <a:buFont typeface="Arial" pitchFamily="34" charset="0"/>
        <a:buNone/>
        <a:defRPr lang="ru-RU" sz="3200" kern="1200" dirty="0" smtClean="0">
          <a:solidFill>
            <a:srgbClr val="003366"/>
          </a:solidFill>
          <a:latin typeface="Arial Narrow"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ru-R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5"/>
          <p:cNvSpPr>
            <a:spLocks noChangeArrowheads="1"/>
          </p:cNvSpPr>
          <p:nvPr userDrawn="1"/>
        </p:nvSpPr>
        <p:spPr bwMode="auto">
          <a:xfrm>
            <a:off x="-3" y="6378000"/>
            <a:ext cx="12188828" cy="480000"/>
          </a:xfrm>
          <a:prstGeom prst="rect">
            <a:avLst/>
          </a:prstGeom>
          <a:solidFill>
            <a:srgbClr val="0079C2"/>
          </a:solidFill>
          <a:ln w="9525" algn="ctr">
            <a:noFill/>
            <a:miter lim="800000"/>
            <a:headEnd/>
            <a:tailEnd/>
          </a:ln>
          <a:effectLst/>
        </p:spPr>
        <p:txBody>
          <a:bodyPr wrap="none" lIns="0" tIns="0" rIns="0" bIns="0" anchor="ctr"/>
          <a:lstStyle/>
          <a:p>
            <a:pPr marL="0" algn="l" defTabSz="912614" rtl="0" eaLnBrk="1" latinLnBrk="0" hangingPunct="1"/>
            <a:endParaRPr lang="ru-RU" sz="1900" kern="1200">
              <a:solidFill>
                <a:schemeClr val="tx1"/>
              </a:solidFill>
              <a:latin typeface="+mn-lt"/>
              <a:ea typeface="+mn-ea"/>
              <a:cs typeface="+mn-cs"/>
            </a:endParaRPr>
          </a:p>
        </p:txBody>
      </p:sp>
      <p:sp>
        <p:nvSpPr>
          <p:cNvPr id="20" name="Rectangle 8"/>
          <p:cNvSpPr>
            <a:spLocks noChangeArrowheads="1"/>
          </p:cNvSpPr>
          <p:nvPr userDrawn="1"/>
        </p:nvSpPr>
        <p:spPr bwMode="auto">
          <a:xfrm>
            <a:off x="0" y="12"/>
            <a:ext cx="12188825" cy="1062567"/>
          </a:xfrm>
          <a:prstGeom prst="rect">
            <a:avLst/>
          </a:prstGeom>
          <a:solidFill>
            <a:srgbClr val="003366"/>
          </a:solidFill>
          <a:ln w="9525" algn="ctr">
            <a:noFill/>
            <a:miter lim="800000"/>
            <a:headEnd/>
            <a:tailEnd/>
          </a:ln>
          <a:effectLst/>
        </p:spPr>
        <p:txBody>
          <a:bodyPr wrap="none" lIns="0" tIns="0" rIns="0" bIns="0" anchor="ctr"/>
          <a:lstStyle/>
          <a:p>
            <a:endParaRPr lang="ru-RU" sz="2400"/>
          </a:p>
        </p:txBody>
      </p:sp>
      <p:sp>
        <p:nvSpPr>
          <p:cNvPr id="17" name="Rectangle 7"/>
          <p:cNvSpPr>
            <a:spLocks noChangeArrowheads="1"/>
          </p:cNvSpPr>
          <p:nvPr userDrawn="1"/>
        </p:nvSpPr>
        <p:spPr bwMode="auto">
          <a:xfrm>
            <a:off x="3" y="3"/>
            <a:ext cx="2031468" cy="1062565"/>
          </a:xfrm>
          <a:prstGeom prst="rect">
            <a:avLst/>
          </a:prstGeom>
          <a:solidFill>
            <a:srgbClr val="0079C2"/>
          </a:solidFill>
          <a:ln w="9525" algn="ctr">
            <a:noFill/>
            <a:miter lim="800000"/>
            <a:headEnd/>
            <a:tailEnd/>
          </a:ln>
          <a:effectLst/>
        </p:spPr>
        <p:txBody>
          <a:bodyPr wrap="none" lIns="0" tIns="0" rIns="0" bIns="0" anchor="ctr"/>
          <a:lstStyle/>
          <a:p>
            <a:endParaRPr lang="ru-RU" sz="2400"/>
          </a:p>
        </p:txBody>
      </p:sp>
      <p:sp>
        <p:nvSpPr>
          <p:cNvPr id="11" name="Rectangle 5"/>
          <p:cNvSpPr>
            <a:spLocks noChangeArrowheads="1"/>
          </p:cNvSpPr>
          <p:nvPr userDrawn="1"/>
        </p:nvSpPr>
        <p:spPr bwMode="auto">
          <a:xfrm>
            <a:off x="-1" y="6378000"/>
            <a:ext cx="2031473" cy="480000"/>
          </a:xfrm>
          <a:prstGeom prst="rect">
            <a:avLst/>
          </a:prstGeom>
          <a:solidFill>
            <a:srgbClr val="003366"/>
          </a:solidFill>
          <a:ln w="9525" algn="ctr">
            <a:noFill/>
            <a:miter lim="800000"/>
            <a:headEnd/>
            <a:tailEnd/>
          </a:ln>
          <a:effectLst/>
        </p:spPr>
        <p:txBody>
          <a:bodyPr wrap="none" lIns="0" tIns="0" rIns="0" bIns="0" anchor="ctr"/>
          <a:lstStyle/>
          <a:p>
            <a:pPr marL="0" algn="l" defTabSz="912614" rtl="0" eaLnBrk="1" latinLnBrk="0" hangingPunct="1"/>
            <a:endParaRPr lang="ru-RU" sz="1900" kern="1200">
              <a:solidFill>
                <a:schemeClr val="tx1"/>
              </a:solidFill>
              <a:latin typeface="+mn-lt"/>
              <a:ea typeface="+mn-ea"/>
              <a:cs typeface="+mn-cs"/>
            </a:endParaRPr>
          </a:p>
        </p:txBody>
      </p:sp>
      <p:sp>
        <p:nvSpPr>
          <p:cNvPr id="2" name="Заголовок 1"/>
          <p:cNvSpPr>
            <a:spLocks noGrp="1"/>
          </p:cNvSpPr>
          <p:nvPr>
            <p:ph type="title"/>
          </p:nvPr>
        </p:nvSpPr>
        <p:spPr>
          <a:xfrm>
            <a:off x="2266355" y="1"/>
            <a:ext cx="9702395" cy="982984"/>
          </a:xfrm>
          <a:prstGeom prst="rect">
            <a:avLst/>
          </a:prstGeom>
        </p:spPr>
        <p:txBody>
          <a:bodyPr lIns="0" tIns="0" rIns="0" bIns="0" anchor="b" anchorCtr="0"/>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3" name="Текст 2"/>
          <p:cNvSpPr>
            <a:spLocks noGrp="1"/>
          </p:cNvSpPr>
          <p:nvPr>
            <p:ph type="body" idx="1"/>
          </p:nvPr>
        </p:nvSpPr>
        <p:spPr>
          <a:xfrm>
            <a:off x="201095" y="1214545"/>
            <a:ext cx="11767717" cy="4950883"/>
          </a:xfrm>
          <a:prstGeom prst="rect">
            <a:avLst/>
          </a:prstGeom>
        </p:spPr>
        <p:txBody>
          <a:bodyPr vert="horz" wrap="square" lIns="0" tIns="0" rIns="0" bIns="0" rtlCol="0">
            <a:noAutofit/>
          </a:bodyPr>
          <a:lstStyle/>
          <a:p>
            <a:pPr lvl="0"/>
            <a:r>
              <a:rPr lang="ru-RU" dirty="0" smtClean="0"/>
              <a:t>Образец текста</a:t>
            </a:r>
          </a:p>
        </p:txBody>
      </p:sp>
      <p:sp>
        <p:nvSpPr>
          <p:cNvPr id="50" name="Line 16"/>
          <p:cNvSpPr>
            <a:spLocks noChangeShapeType="1"/>
          </p:cNvSpPr>
          <p:nvPr userDrawn="1"/>
        </p:nvSpPr>
        <p:spPr bwMode="auto">
          <a:xfrm>
            <a:off x="0" y="6362127"/>
            <a:ext cx="12188825" cy="0"/>
          </a:xfrm>
          <a:prstGeom prst="line">
            <a:avLst/>
          </a:prstGeom>
          <a:noFill/>
          <a:ln w="15875">
            <a:solidFill>
              <a:schemeClr val="bg1"/>
            </a:solidFill>
            <a:round/>
            <a:headEnd/>
            <a:tailEnd/>
          </a:ln>
          <a:effectLst/>
        </p:spPr>
        <p:txBody>
          <a:bodyPr lIns="0" tIns="0" rIns="0" bIns="0" anchor="ctr"/>
          <a:lstStyle/>
          <a:p>
            <a:endParaRPr lang="ru-RU" sz="2400"/>
          </a:p>
        </p:txBody>
      </p:sp>
      <p:sp>
        <p:nvSpPr>
          <p:cNvPr id="51" name="Line 7"/>
          <p:cNvSpPr>
            <a:spLocks noChangeShapeType="1"/>
          </p:cNvSpPr>
          <p:nvPr userDrawn="1"/>
        </p:nvSpPr>
        <p:spPr bwMode="auto">
          <a:xfrm>
            <a:off x="2028065" y="6362703"/>
            <a:ext cx="0" cy="495300"/>
          </a:xfrm>
          <a:prstGeom prst="line">
            <a:avLst/>
          </a:prstGeom>
          <a:noFill/>
          <a:ln w="15875">
            <a:solidFill>
              <a:schemeClr val="bg1"/>
            </a:solidFill>
            <a:round/>
            <a:headEnd/>
            <a:tailEnd/>
          </a:ln>
          <a:effectLst/>
        </p:spPr>
        <p:txBody>
          <a:bodyPr lIns="0" tIns="0" rIns="0" bIns="0" anchor="ctr"/>
          <a:lstStyle/>
          <a:p>
            <a:endParaRPr lang="ru-RU" sz="2400"/>
          </a:p>
        </p:txBody>
      </p:sp>
      <p:sp>
        <p:nvSpPr>
          <p:cNvPr id="16" name="Line 9"/>
          <p:cNvSpPr>
            <a:spLocks noChangeShapeType="1"/>
          </p:cNvSpPr>
          <p:nvPr userDrawn="1"/>
        </p:nvSpPr>
        <p:spPr bwMode="auto">
          <a:xfrm>
            <a:off x="2028065" y="4"/>
            <a:ext cx="0" cy="1069975"/>
          </a:xfrm>
          <a:prstGeom prst="line">
            <a:avLst/>
          </a:prstGeom>
          <a:noFill/>
          <a:ln w="15875">
            <a:solidFill>
              <a:schemeClr val="bg1"/>
            </a:solidFill>
            <a:round/>
            <a:headEnd/>
            <a:tailEnd/>
          </a:ln>
          <a:effectLst/>
        </p:spPr>
        <p:txBody>
          <a:bodyPr lIns="0" tIns="0" rIns="0" bIns="0" anchor="ctr"/>
          <a:lstStyle/>
          <a:p>
            <a:endParaRPr lang="ru-RU" sz="2400"/>
          </a:p>
        </p:txBody>
      </p:sp>
      <p:sp>
        <p:nvSpPr>
          <p:cNvPr id="14" name="Номер слайда 3"/>
          <p:cNvSpPr txBox="1">
            <a:spLocks/>
          </p:cNvSpPr>
          <p:nvPr userDrawn="1"/>
        </p:nvSpPr>
        <p:spPr>
          <a:xfrm>
            <a:off x="222193" y="6477111"/>
            <a:ext cx="1228397" cy="292388"/>
          </a:xfrm>
          <a:prstGeom prst="rect">
            <a:avLst/>
          </a:prstGeom>
        </p:spPr>
        <p:txBody>
          <a:bodyPr vert="horz" wrap="square" lIns="0" tIns="0" rIns="0" bIns="0" rtlCol="0" anchor="ctr">
            <a:spAutoFit/>
          </a:bodyPr>
          <a:lstStyle/>
          <a:p>
            <a:pPr marL="0" marR="0" lvl="0" indent="0" algn="l" defTabSz="912614" rtl="0" eaLnBrk="1" fontAlgn="auto" latinLnBrk="0" hangingPunct="1">
              <a:lnSpc>
                <a:spcPct val="100000"/>
              </a:lnSpc>
              <a:spcBef>
                <a:spcPts val="0"/>
              </a:spcBef>
              <a:spcAft>
                <a:spcPts val="0"/>
              </a:spcAft>
              <a:buClrTx/>
              <a:buSzTx/>
              <a:buFontTx/>
              <a:buNone/>
              <a:tabLst/>
              <a:defRPr/>
            </a:pPr>
            <a:fld id="{E4274F02-7521-4F9B-A76E-13D583AC38B1}" type="slidenum">
              <a:rPr kumimoji="0" lang="ru-RU" sz="19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l" defTabSz="912614" rtl="0" eaLnBrk="1" fontAlgn="auto" latinLnBrk="0" hangingPunct="1">
                <a:lnSpc>
                  <a:spcPct val="100000"/>
                </a:lnSpc>
                <a:spcBef>
                  <a:spcPts val="0"/>
                </a:spcBef>
                <a:spcAft>
                  <a:spcPts val="0"/>
                </a:spcAft>
                <a:buClrTx/>
                <a:buSzTx/>
                <a:buFontTx/>
                <a:buNone/>
                <a:tabLst/>
                <a:defRPr/>
              </a:pPr>
              <a:t>‹#›</a:t>
            </a:fld>
            <a:endParaRPr kumimoji="0" lang="ru-RU" sz="15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
        <p:nvSpPr>
          <p:cNvPr id="15" name="Line 15"/>
          <p:cNvSpPr>
            <a:spLocks noChangeShapeType="1"/>
          </p:cNvSpPr>
          <p:nvPr userDrawn="1"/>
        </p:nvSpPr>
        <p:spPr bwMode="auto">
          <a:xfrm>
            <a:off x="0" y="1068916"/>
            <a:ext cx="12188825" cy="0"/>
          </a:xfrm>
          <a:prstGeom prst="line">
            <a:avLst/>
          </a:prstGeom>
          <a:noFill/>
          <a:ln w="15875">
            <a:solidFill>
              <a:schemeClr val="bg1"/>
            </a:solidFill>
            <a:round/>
            <a:headEnd/>
            <a:tailEnd/>
          </a:ln>
          <a:effectLst/>
        </p:spPr>
        <p:txBody>
          <a:bodyPr lIns="0" tIns="0" rIns="0" bIns="0" anchor="ctr"/>
          <a:lstStyle/>
          <a:p>
            <a:endParaRPr lang="ru-RU" sz="2400"/>
          </a:p>
        </p:txBody>
      </p:sp>
      <p:pic>
        <p:nvPicPr>
          <p:cNvPr id="23" name="Рисунок 22"/>
          <p:cNvPicPr>
            <a:picLocks noChangeAspect="1"/>
          </p:cNvPicPr>
          <p:nvPr userDrawn="1"/>
        </p:nvPicPr>
        <p:blipFill>
          <a:blip r:embed="rId7" cstate="print"/>
          <a:srcRect/>
          <a:stretch>
            <a:fillRect/>
          </a:stretch>
        </p:blipFill>
        <p:spPr bwMode="auto">
          <a:xfrm>
            <a:off x="201479" y="142167"/>
            <a:ext cx="1602775" cy="76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Lst>
  <p:txStyles>
    <p:titleStyle>
      <a:lvl1pPr algn="l" defTabSz="912614" rtl="0" eaLnBrk="1" latinLnBrk="0" hangingPunct="1">
        <a:spcBef>
          <a:spcPct val="0"/>
        </a:spcBef>
        <a:buNone/>
        <a:defRPr kumimoji="0" lang="ru-RU" sz="28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342229" algn="l" defTabSz="912614" rtl="0" eaLnBrk="1" latinLnBrk="0" hangingPunct="1">
        <a:spcBef>
          <a:spcPct val="20000"/>
        </a:spcBef>
        <a:buFont typeface="Arial" pitchFamily="34" charset="0"/>
        <a:buNone/>
        <a:defRPr lang="ru-RU" sz="2000" kern="1200" dirty="0" smtClean="0">
          <a:solidFill>
            <a:srgbClr val="003366"/>
          </a:solidFill>
          <a:latin typeface="Arial Narrow" pitchFamily="34" charset="0"/>
          <a:ea typeface="+mn-ea"/>
          <a:cs typeface="+mn-cs"/>
        </a:defRPr>
      </a:lvl1pPr>
      <a:lvl2pPr marL="0" indent="-285186"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2pPr>
      <a:lvl3pPr marL="0" indent="-228161"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3pPr>
      <a:lvl4pPr marL="0" indent="-228161"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4pPr>
      <a:lvl5pPr marL="0" indent="-228161"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5pPr>
      <a:lvl6pPr marL="2509709"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74"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294"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590"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2614" rtl="0" eaLnBrk="1" latinLnBrk="0" hangingPunct="1">
        <a:defRPr sz="1900" kern="1200">
          <a:solidFill>
            <a:schemeClr val="tx1"/>
          </a:solidFill>
          <a:latin typeface="+mn-lt"/>
          <a:ea typeface="+mn-ea"/>
          <a:cs typeface="+mn-cs"/>
        </a:defRPr>
      </a:lvl1pPr>
      <a:lvl2pPr marL="456261" algn="l" defTabSz="912614" rtl="0" eaLnBrk="1" latinLnBrk="0" hangingPunct="1">
        <a:defRPr sz="1900" kern="1200">
          <a:solidFill>
            <a:schemeClr val="tx1"/>
          </a:solidFill>
          <a:latin typeface="+mn-lt"/>
          <a:ea typeface="+mn-ea"/>
          <a:cs typeface="+mn-cs"/>
        </a:defRPr>
      </a:lvl2pPr>
      <a:lvl3pPr marL="912614" algn="l" defTabSz="912614" rtl="0" eaLnBrk="1" latinLnBrk="0" hangingPunct="1">
        <a:defRPr sz="1900" kern="1200">
          <a:solidFill>
            <a:schemeClr val="tx1"/>
          </a:solidFill>
          <a:latin typeface="+mn-lt"/>
          <a:ea typeface="+mn-ea"/>
          <a:cs typeface="+mn-cs"/>
        </a:defRPr>
      </a:lvl3pPr>
      <a:lvl4pPr marL="1368908" algn="l" defTabSz="912614" rtl="0" eaLnBrk="1" latinLnBrk="0" hangingPunct="1">
        <a:defRPr sz="1900" kern="1200">
          <a:solidFill>
            <a:schemeClr val="tx1"/>
          </a:solidFill>
          <a:latin typeface="+mn-lt"/>
          <a:ea typeface="+mn-ea"/>
          <a:cs typeface="+mn-cs"/>
        </a:defRPr>
      </a:lvl4pPr>
      <a:lvl5pPr marL="1825229" algn="l" defTabSz="912614" rtl="0" eaLnBrk="1" latinLnBrk="0" hangingPunct="1">
        <a:defRPr sz="1900" kern="1200">
          <a:solidFill>
            <a:schemeClr val="tx1"/>
          </a:solidFill>
          <a:latin typeface="+mn-lt"/>
          <a:ea typeface="+mn-ea"/>
          <a:cs typeface="+mn-cs"/>
        </a:defRPr>
      </a:lvl5pPr>
      <a:lvl6pPr marL="2281495" algn="l" defTabSz="912614" rtl="0" eaLnBrk="1" latinLnBrk="0" hangingPunct="1">
        <a:defRPr sz="1900" kern="1200">
          <a:solidFill>
            <a:schemeClr val="tx1"/>
          </a:solidFill>
          <a:latin typeface="+mn-lt"/>
          <a:ea typeface="+mn-ea"/>
          <a:cs typeface="+mn-cs"/>
        </a:defRPr>
      </a:lvl6pPr>
      <a:lvl7pPr marL="2737833" algn="l" defTabSz="912614" rtl="0" eaLnBrk="1" latinLnBrk="0" hangingPunct="1">
        <a:defRPr sz="1900" kern="1200">
          <a:solidFill>
            <a:schemeClr val="tx1"/>
          </a:solidFill>
          <a:latin typeface="+mn-lt"/>
          <a:ea typeface="+mn-ea"/>
          <a:cs typeface="+mn-cs"/>
        </a:defRPr>
      </a:lvl7pPr>
      <a:lvl8pPr marL="3194134" algn="l" defTabSz="912614" rtl="0" eaLnBrk="1" latinLnBrk="0" hangingPunct="1">
        <a:defRPr sz="1900" kern="1200">
          <a:solidFill>
            <a:schemeClr val="tx1"/>
          </a:solidFill>
          <a:latin typeface="+mn-lt"/>
          <a:ea typeface="+mn-ea"/>
          <a:cs typeface="+mn-cs"/>
        </a:defRPr>
      </a:lvl8pPr>
      <a:lvl9pPr marL="3650454" algn="l" defTabSz="912614" rtl="0" eaLnBrk="1" latinLnBrk="0" hangingPunct="1">
        <a:defRPr sz="19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l="-10000" r="-10000"/>
          </a:stretch>
        </a:blipFill>
        <a:effectLst/>
      </p:bgPr>
    </p:bg>
    <p:spTree>
      <p:nvGrpSpPr>
        <p:cNvPr id="1" name=""/>
        <p:cNvGrpSpPr/>
        <p:nvPr/>
      </p:nvGrpSpPr>
      <p:grpSpPr>
        <a:xfrm>
          <a:off x="0" y="0"/>
          <a:ext cx="0" cy="0"/>
          <a:chOff x="0" y="0"/>
          <a:chExt cx="0" cy="0"/>
        </a:xfrm>
      </p:grpSpPr>
      <p:sp>
        <p:nvSpPr>
          <p:cNvPr id="12" name="Rectangle 6"/>
          <p:cNvSpPr>
            <a:spLocks noChangeArrowheads="1"/>
          </p:cNvSpPr>
          <p:nvPr/>
        </p:nvSpPr>
        <p:spPr bwMode="auto">
          <a:xfrm>
            <a:off x="3" y="6378000"/>
            <a:ext cx="12188824" cy="480000"/>
          </a:xfrm>
          <a:prstGeom prst="rect">
            <a:avLst/>
          </a:prstGeom>
          <a:solidFill>
            <a:srgbClr val="0079C2"/>
          </a:solidFill>
          <a:ln w="9525" algn="ctr">
            <a:noFill/>
            <a:miter lim="800000"/>
            <a:headEnd/>
            <a:tailEnd/>
          </a:ln>
          <a:effectLst/>
        </p:spPr>
        <p:txBody>
          <a:bodyPr wrap="none" lIns="0" tIns="0" rIns="0" bIns="0" anchor="ctr"/>
          <a:lstStyle/>
          <a:p>
            <a:pPr defTabSz="1218187"/>
            <a:endParaRPr lang="ru-RU" dirty="0">
              <a:solidFill>
                <a:prstClr val="black"/>
              </a:solidFill>
            </a:endParaRPr>
          </a:p>
        </p:txBody>
      </p:sp>
      <p:sp>
        <p:nvSpPr>
          <p:cNvPr id="20" name="Rectangle 8"/>
          <p:cNvSpPr>
            <a:spLocks noChangeArrowheads="1"/>
          </p:cNvSpPr>
          <p:nvPr/>
        </p:nvSpPr>
        <p:spPr bwMode="auto">
          <a:xfrm>
            <a:off x="0" y="15"/>
            <a:ext cx="12188825" cy="1062567"/>
          </a:xfrm>
          <a:prstGeom prst="rect">
            <a:avLst/>
          </a:prstGeom>
          <a:solidFill>
            <a:srgbClr val="003366"/>
          </a:solidFill>
          <a:ln w="9525" algn="ctr">
            <a:noFill/>
            <a:miter lim="800000"/>
            <a:headEnd/>
            <a:tailEnd/>
          </a:ln>
          <a:effectLst/>
        </p:spPr>
        <p:txBody>
          <a:bodyPr wrap="none" lIns="0" tIns="0" rIns="0" bIns="0" anchor="ctr"/>
          <a:lstStyle/>
          <a:p>
            <a:pPr defTabSz="1218187"/>
            <a:endParaRPr lang="ru-RU" dirty="0">
              <a:solidFill>
                <a:prstClr val="black"/>
              </a:solidFill>
            </a:endParaRPr>
          </a:p>
        </p:txBody>
      </p:sp>
      <p:sp>
        <p:nvSpPr>
          <p:cNvPr id="17" name="Rectangle 7"/>
          <p:cNvSpPr>
            <a:spLocks noChangeArrowheads="1"/>
          </p:cNvSpPr>
          <p:nvPr/>
        </p:nvSpPr>
        <p:spPr bwMode="auto">
          <a:xfrm>
            <a:off x="2" y="3"/>
            <a:ext cx="1971159" cy="1062565"/>
          </a:xfrm>
          <a:prstGeom prst="rect">
            <a:avLst/>
          </a:prstGeom>
          <a:solidFill>
            <a:srgbClr val="0079C2"/>
          </a:solidFill>
          <a:ln w="9525" algn="ctr">
            <a:noFill/>
            <a:miter lim="800000"/>
            <a:headEnd/>
            <a:tailEnd/>
          </a:ln>
          <a:effectLst/>
        </p:spPr>
        <p:txBody>
          <a:bodyPr wrap="none" lIns="0" tIns="0" rIns="0" bIns="0" anchor="ctr"/>
          <a:lstStyle/>
          <a:p>
            <a:pPr defTabSz="1218187"/>
            <a:endParaRPr lang="ru-RU" dirty="0">
              <a:solidFill>
                <a:prstClr val="black"/>
              </a:solidFill>
            </a:endParaRPr>
          </a:p>
        </p:txBody>
      </p:sp>
      <p:sp>
        <p:nvSpPr>
          <p:cNvPr id="11" name="Rectangle 5"/>
          <p:cNvSpPr>
            <a:spLocks noChangeArrowheads="1"/>
          </p:cNvSpPr>
          <p:nvPr/>
        </p:nvSpPr>
        <p:spPr bwMode="auto">
          <a:xfrm>
            <a:off x="0" y="6378000"/>
            <a:ext cx="1972286" cy="480000"/>
          </a:xfrm>
          <a:prstGeom prst="rect">
            <a:avLst/>
          </a:prstGeom>
          <a:solidFill>
            <a:srgbClr val="003366"/>
          </a:solidFill>
          <a:ln w="9525" algn="ctr">
            <a:noFill/>
            <a:miter lim="800000"/>
            <a:headEnd/>
            <a:tailEnd/>
          </a:ln>
          <a:effectLst/>
        </p:spPr>
        <p:txBody>
          <a:bodyPr wrap="none" lIns="0" tIns="0" rIns="0" bIns="0" anchor="ctr"/>
          <a:lstStyle/>
          <a:p>
            <a:pPr defTabSz="1218187"/>
            <a:endParaRPr lang="ru-RU" dirty="0">
              <a:solidFill>
                <a:prstClr val="black"/>
              </a:solidFill>
            </a:endParaRPr>
          </a:p>
        </p:txBody>
      </p:sp>
      <p:sp>
        <p:nvSpPr>
          <p:cNvPr id="15" name="Номер слайда 3"/>
          <p:cNvSpPr txBox="1">
            <a:spLocks/>
          </p:cNvSpPr>
          <p:nvPr userDrawn="1"/>
        </p:nvSpPr>
        <p:spPr>
          <a:xfrm>
            <a:off x="222193" y="6477144"/>
            <a:ext cx="1228397" cy="292320"/>
          </a:xfrm>
          <a:prstGeom prst="rect">
            <a:avLst/>
          </a:prstGeom>
        </p:spPr>
        <p:txBody>
          <a:bodyPr vert="horz" wrap="square" lIns="0" tIns="0" rIns="0" bIns="0" rtlCol="0" anchor="ctr">
            <a:spAutoFit/>
          </a:bodyPr>
          <a:lstStyle/>
          <a:p>
            <a:pPr defTabSz="1218187">
              <a:defRPr/>
            </a:pPr>
            <a:fld id="{E4274F02-7521-4F9B-A76E-13D583AC38B1}" type="slidenum">
              <a:rPr lang="ru-RU" sz="1900" b="1" smtClean="0">
                <a:solidFill>
                  <a:prstClr val="white"/>
                </a:solidFill>
                <a:latin typeface="Arial Narrow" pitchFamily="34" charset="0"/>
              </a:rPr>
              <a:pPr defTabSz="1218187">
                <a:defRPr/>
              </a:pPr>
              <a:t>‹#›</a:t>
            </a:fld>
            <a:endParaRPr lang="ru-RU" sz="1900" b="1" dirty="0">
              <a:solidFill>
                <a:prstClr val="white"/>
              </a:solidFill>
              <a:latin typeface="Arial Narrow" pitchFamily="34" charset="0"/>
            </a:endParaRPr>
          </a:p>
        </p:txBody>
      </p:sp>
      <p:sp>
        <p:nvSpPr>
          <p:cNvPr id="2" name="Заголовок 1"/>
          <p:cNvSpPr>
            <a:spLocks noGrp="1"/>
          </p:cNvSpPr>
          <p:nvPr>
            <p:ph type="title"/>
          </p:nvPr>
        </p:nvSpPr>
        <p:spPr>
          <a:xfrm>
            <a:off x="2209232" y="101610"/>
            <a:ext cx="9759526" cy="881385"/>
          </a:xfrm>
          <a:prstGeom prst="rect">
            <a:avLst/>
          </a:prstGeom>
        </p:spPr>
        <p:txBody>
          <a:bodyPr lIns="0" tIns="0" rIns="0" bIns="0" anchor="b" anchorCtr="0"/>
          <a:lstStyle/>
          <a:p>
            <a:pPr marL="0" marR="0" lvl="0" indent="0" algn="l" defTabSz="1218187"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3" name="Текст 2"/>
          <p:cNvSpPr>
            <a:spLocks noGrp="1"/>
          </p:cNvSpPr>
          <p:nvPr>
            <p:ph type="body" idx="1"/>
          </p:nvPr>
        </p:nvSpPr>
        <p:spPr>
          <a:xfrm>
            <a:off x="201054" y="1214551"/>
            <a:ext cx="11767717" cy="4950883"/>
          </a:xfrm>
          <a:prstGeom prst="rect">
            <a:avLst/>
          </a:prstGeom>
        </p:spPr>
        <p:txBody>
          <a:bodyPr vert="horz" wrap="square" lIns="0" tIns="0" rIns="0" bIns="0" rtlCol="0">
            <a:noAutofit/>
          </a:bodyPr>
          <a:lstStyle/>
          <a:p>
            <a:pPr lvl="0"/>
            <a:r>
              <a:rPr lang="ru-RU" dirty="0" smtClean="0"/>
              <a:t>Образец текста</a:t>
            </a:r>
          </a:p>
        </p:txBody>
      </p:sp>
      <p:sp>
        <p:nvSpPr>
          <p:cNvPr id="50" name="Line 16"/>
          <p:cNvSpPr>
            <a:spLocks noChangeShapeType="1"/>
          </p:cNvSpPr>
          <p:nvPr/>
        </p:nvSpPr>
        <p:spPr bwMode="auto">
          <a:xfrm>
            <a:off x="0" y="6362127"/>
            <a:ext cx="12188825" cy="0"/>
          </a:xfrm>
          <a:prstGeom prst="line">
            <a:avLst/>
          </a:prstGeom>
          <a:noFill/>
          <a:ln w="15875">
            <a:solidFill>
              <a:schemeClr val="bg1"/>
            </a:solidFill>
            <a:round/>
            <a:headEnd/>
            <a:tailEnd/>
          </a:ln>
          <a:effectLst/>
        </p:spPr>
        <p:txBody>
          <a:bodyPr lIns="0" tIns="0" rIns="0" bIns="0" anchor="ctr"/>
          <a:lstStyle/>
          <a:p>
            <a:pPr defTabSz="1218187"/>
            <a:endParaRPr lang="ru-RU" dirty="0">
              <a:solidFill>
                <a:prstClr val="black"/>
              </a:solidFill>
            </a:endParaRPr>
          </a:p>
        </p:txBody>
      </p:sp>
      <p:sp>
        <p:nvSpPr>
          <p:cNvPr id="51" name="Line 7"/>
          <p:cNvSpPr>
            <a:spLocks noChangeShapeType="1"/>
          </p:cNvSpPr>
          <p:nvPr/>
        </p:nvSpPr>
        <p:spPr bwMode="auto">
          <a:xfrm>
            <a:off x="1970936" y="6362710"/>
            <a:ext cx="0" cy="495300"/>
          </a:xfrm>
          <a:prstGeom prst="line">
            <a:avLst/>
          </a:prstGeom>
          <a:noFill/>
          <a:ln w="15875">
            <a:solidFill>
              <a:schemeClr val="bg1"/>
            </a:solidFill>
            <a:round/>
            <a:headEnd/>
            <a:tailEnd/>
          </a:ln>
          <a:effectLst/>
        </p:spPr>
        <p:txBody>
          <a:bodyPr lIns="0" tIns="0" rIns="0" bIns="0" anchor="ctr"/>
          <a:lstStyle/>
          <a:p>
            <a:pPr defTabSz="1218187"/>
            <a:endParaRPr lang="ru-RU" dirty="0">
              <a:solidFill>
                <a:prstClr val="black"/>
              </a:solidFill>
            </a:endParaRPr>
          </a:p>
        </p:txBody>
      </p:sp>
      <p:sp>
        <p:nvSpPr>
          <p:cNvPr id="19" name="Line 9"/>
          <p:cNvSpPr>
            <a:spLocks noChangeShapeType="1"/>
          </p:cNvSpPr>
          <p:nvPr/>
        </p:nvSpPr>
        <p:spPr bwMode="auto">
          <a:xfrm>
            <a:off x="1970936" y="6"/>
            <a:ext cx="0" cy="1069975"/>
          </a:xfrm>
          <a:prstGeom prst="line">
            <a:avLst/>
          </a:prstGeom>
          <a:noFill/>
          <a:ln w="15875">
            <a:solidFill>
              <a:schemeClr val="bg1"/>
            </a:solidFill>
            <a:round/>
            <a:headEnd/>
            <a:tailEnd/>
          </a:ln>
          <a:effectLst/>
        </p:spPr>
        <p:txBody>
          <a:bodyPr lIns="0" tIns="0" rIns="0" bIns="0" anchor="ctr"/>
          <a:lstStyle/>
          <a:p>
            <a:pPr defTabSz="1218187"/>
            <a:endParaRPr lang="ru-RU" dirty="0">
              <a:solidFill>
                <a:prstClr val="black"/>
              </a:solidFill>
            </a:endParaRPr>
          </a:p>
        </p:txBody>
      </p:sp>
      <p:sp>
        <p:nvSpPr>
          <p:cNvPr id="21" name="Line 15"/>
          <p:cNvSpPr>
            <a:spLocks noChangeShapeType="1"/>
          </p:cNvSpPr>
          <p:nvPr/>
        </p:nvSpPr>
        <p:spPr bwMode="auto">
          <a:xfrm>
            <a:off x="0" y="1068916"/>
            <a:ext cx="12188825" cy="0"/>
          </a:xfrm>
          <a:prstGeom prst="line">
            <a:avLst/>
          </a:prstGeom>
          <a:noFill/>
          <a:ln w="15875">
            <a:solidFill>
              <a:schemeClr val="bg1"/>
            </a:solidFill>
            <a:round/>
            <a:headEnd/>
            <a:tailEnd/>
          </a:ln>
          <a:effectLst/>
        </p:spPr>
        <p:txBody>
          <a:bodyPr lIns="0" tIns="0" rIns="0" bIns="0" anchor="ctr"/>
          <a:lstStyle/>
          <a:p>
            <a:pPr defTabSz="1218187"/>
            <a:endParaRPr lang="ru-RU" dirty="0">
              <a:solidFill>
                <a:prstClr val="black"/>
              </a:solidFill>
            </a:endParaRPr>
          </a:p>
        </p:txBody>
      </p:sp>
      <p:pic>
        <p:nvPicPr>
          <p:cNvPr id="22" name="Рисунок 21"/>
          <p:cNvPicPr>
            <a:picLocks noChangeAspect="1"/>
          </p:cNvPicPr>
          <p:nvPr/>
        </p:nvPicPr>
        <p:blipFill>
          <a:blip r:embed="rId10" cstate="print"/>
          <a:srcRect/>
          <a:stretch>
            <a:fillRect/>
          </a:stretch>
        </p:blipFill>
        <p:spPr bwMode="auto">
          <a:xfrm>
            <a:off x="184664" y="141540"/>
            <a:ext cx="1559594" cy="768629"/>
          </a:xfrm>
          <a:prstGeom prst="rect">
            <a:avLst/>
          </a:prstGeom>
          <a:noFill/>
          <a:ln w="9525">
            <a:noFill/>
            <a:miter lim="800000"/>
            <a:headEnd/>
            <a:tailEnd/>
          </a:ln>
        </p:spPr>
      </p:pic>
    </p:spTree>
    <p:extLst>
      <p:ext uri="{BB962C8B-B14F-4D97-AF65-F5344CB8AC3E}">
        <p14:creationId xmlns:p14="http://schemas.microsoft.com/office/powerpoint/2010/main" val="3328470372"/>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Lst>
  <p:timing>
    <p:tnLst>
      <p:par>
        <p:cTn id="1" dur="indefinite" restart="never" nodeType="tmRoot"/>
      </p:par>
    </p:tnLst>
  </p:timing>
  <p:hf hdr="0" dt="0"/>
  <p:txStyles>
    <p:titleStyle>
      <a:lvl1pPr algn="l" defTabSz="1218187" rtl="0" eaLnBrk="1" latinLnBrk="0" hangingPunct="1">
        <a:spcBef>
          <a:spcPct val="0"/>
        </a:spcBef>
        <a:buNone/>
        <a:defRPr kumimoji="0" lang="ru-RU" sz="25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456807" algn="l" defTabSz="1218187" rtl="0" eaLnBrk="1" latinLnBrk="0" hangingPunct="1">
        <a:spcBef>
          <a:spcPct val="20000"/>
        </a:spcBef>
        <a:buFont typeface="Arial" pitchFamily="34" charset="0"/>
        <a:buNone/>
        <a:defRPr lang="ru-RU" sz="2500" kern="1200" dirty="0" smtClean="0">
          <a:solidFill>
            <a:srgbClr val="003366"/>
          </a:solidFill>
          <a:latin typeface="Arial Narrow" pitchFamily="34" charset="0"/>
          <a:ea typeface="+mn-ea"/>
          <a:cs typeface="+mn-cs"/>
        </a:defRPr>
      </a:lvl1pPr>
      <a:lvl2pPr marL="0" indent="-380681" algn="l" defTabSz="1218187" rtl="0" eaLnBrk="1" latinLnBrk="0" hangingPunct="1">
        <a:spcBef>
          <a:spcPct val="20000"/>
        </a:spcBef>
        <a:buFont typeface="Arial" pitchFamily="34" charset="0"/>
        <a:buNone/>
        <a:defRPr lang="ru-RU" sz="3200" kern="1200" dirty="0" smtClean="0">
          <a:solidFill>
            <a:srgbClr val="003366"/>
          </a:solidFill>
          <a:latin typeface="Arial Narrow" pitchFamily="34" charset="0"/>
          <a:ea typeface="+mn-ea"/>
          <a:cs typeface="+mn-cs"/>
        </a:defRPr>
      </a:lvl2pPr>
      <a:lvl3pPr marL="0" indent="-304555" algn="l" defTabSz="1218187" rtl="0" eaLnBrk="1" latinLnBrk="0" hangingPunct="1">
        <a:spcBef>
          <a:spcPct val="20000"/>
        </a:spcBef>
        <a:buFont typeface="Arial" pitchFamily="34" charset="0"/>
        <a:buNone/>
        <a:defRPr lang="ru-RU" sz="3200" kern="1200" dirty="0" smtClean="0">
          <a:solidFill>
            <a:srgbClr val="003366"/>
          </a:solidFill>
          <a:latin typeface="Arial Narrow" pitchFamily="34" charset="0"/>
          <a:ea typeface="+mn-ea"/>
          <a:cs typeface="+mn-cs"/>
        </a:defRPr>
      </a:lvl3pPr>
      <a:lvl4pPr marL="0" indent="-304555" algn="l" defTabSz="1218187" rtl="0" eaLnBrk="1" latinLnBrk="0" hangingPunct="1">
        <a:spcBef>
          <a:spcPct val="20000"/>
        </a:spcBef>
        <a:buFont typeface="Arial" pitchFamily="34" charset="0"/>
        <a:buNone/>
        <a:defRPr lang="ru-RU" sz="3200" kern="1200" dirty="0" smtClean="0">
          <a:solidFill>
            <a:srgbClr val="003366"/>
          </a:solidFill>
          <a:latin typeface="Arial Narrow" pitchFamily="34" charset="0"/>
          <a:ea typeface="+mn-ea"/>
          <a:cs typeface="+mn-cs"/>
        </a:defRPr>
      </a:lvl4pPr>
      <a:lvl5pPr marL="0" indent="-304555" algn="l" defTabSz="1218187" rtl="0" eaLnBrk="1" latinLnBrk="0" hangingPunct="1">
        <a:spcBef>
          <a:spcPct val="20000"/>
        </a:spcBef>
        <a:buFont typeface="Arial" pitchFamily="34" charset="0"/>
        <a:buNone/>
        <a:defRPr lang="ru-RU" sz="3200" kern="1200" dirty="0" smtClean="0">
          <a:solidFill>
            <a:srgbClr val="003366"/>
          </a:solidFill>
          <a:latin typeface="Arial Narrow" pitchFamily="34" charset="0"/>
          <a:ea typeface="+mn-ea"/>
          <a:cs typeface="+mn-cs"/>
        </a:defRPr>
      </a:lvl5pPr>
      <a:lvl6pPr marL="3350004" indent="-304555" algn="l" defTabSz="12181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9096" indent="-304555" algn="l" defTabSz="12181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8188" indent="-304555" algn="l" defTabSz="12181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7282" indent="-304555" algn="l" defTabSz="12181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ru-RU"/>
      </a:defPPr>
      <a:lvl1pPr marL="0" algn="l" defTabSz="1218187" rtl="0" eaLnBrk="1" latinLnBrk="0" hangingPunct="1">
        <a:defRPr sz="2400" kern="1200">
          <a:solidFill>
            <a:schemeClr val="tx1"/>
          </a:solidFill>
          <a:latin typeface="+mn-lt"/>
          <a:ea typeface="+mn-ea"/>
          <a:cs typeface="+mn-cs"/>
        </a:defRPr>
      </a:lvl1pPr>
      <a:lvl2pPr marL="609092" algn="l" defTabSz="1218187" rtl="0" eaLnBrk="1" latinLnBrk="0" hangingPunct="1">
        <a:defRPr sz="2400" kern="1200">
          <a:solidFill>
            <a:schemeClr val="tx1"/>
          </a:solidFill>
          <a:latin typeface="+mn-lt"/>
          <a:ea typeface="+mn-ea"/>
          <a:cs typeface="+mn-cs"/>
        </a:defRPr>
      </a:lvl2pPr>
      <a:lvl3pPr marL="1218187" algn="l" defTabSz="1218187" rtl="0" eaLnBrk="1" latinLnBrk="0" hangingPunct="1">
        <a:defRPr sz="2400" kern="1200">
          <a:solidFill>
            <a:schemeClr val="tx1"/>
          </a:solidFill>
          <a:latin typeface="+mn-lt"/>
          <a:ea typeface="+mn-ea"/>
          <a:cs typeface="+mn-cs"/>
        </a:defRPr>
      </a:lvl3pPr>
      <a:lvl4pPr marL="1827280" algn="l" defTabSz="1218187" rtl="0" eaLnBrk="1" latinLnBrk="0" hangingPunct="1">
        <a:defRPr sz="2400" kern="1200">
          <a:solidFill>
            <a:schemeClr val="tx1"/>
          </a:solidFill>
          <a:latin typeface="+mn-lt"/>
          <a:ea typeface="+mn-ea"/>
          <a:cs typeface="+mn-cs"/>
        </a:defRPr>
      </a:lvl4pPr>
      <a:lvl5pPr marL="2436368" algn="l" defTabSz="1218187" rtl="0" eaLnBrk="1" latinLnBrk="0" hangingPunct="1">
        <a:defRPr sz="2400" kern="1200">
          <a:solidFill>
            <a:schemeClr val="tx1"/>
          </a:solidFill>
          <a:latin typeface="+mn-lt"/>
          <a:ea typeface="+mn-ea"/>
          <a:cs typeface="+mn-cs"/>
        </a:defRPr>
      </a:lvl5pPr>
      <a:lvl6pPr marL="3045455" algn="l" defTabSz="1218187" rtl="0" eaLnBrk="1" latinLnBrk="0" hangingPunct="1">
        <a:defRPr sz="2400" kern="1200">
          <a:solidFill>
            <a:schemeClr val="tx1"/>
          </a:solidFill>
          <a:latin typeface="+mn-lt"/>
          <a:ea typeface="+mn-ea"/>
          <a:cs typeface="+mn-cs"/>
        </a:defRPr>
      </a:lvl6pPr>
      <a:lvl7pPr marL="3654555" algn="l" defTabSz="1218187" rtl="0" eaLnBrk="1" latinLnBrk="0" hangingPunct="1">
        <a:defRPr sz="2400" kern="1200">
          <a:solidFill>
            <a:schemeClr val="tx1"/>
          </a:solidFill>
          <a:latin typeface="+mn-lt"/>
          <a:ea typeface="+mn-ea"/>
          <a:cs typeface="+mn-cs"/>
        </a:defRPr>
      </a:lvl7pPr>
      <a:lvl8pPr marL="4263643" algn="l" defTabSz="1218187" rtl="0" eaLnBrk="1" latinLnBrk="0" hangingPunct="1">
        <a:defRPr sz="2400" kern="1200">
          <a:solidFill>
            <a:schemeClr val="tx1"/>
          </a:solidFill>
          <a:latin typeface="+mn-lt"/>
          <a:ea typeface="+mn-ea"/>
          <a:cs typeface="+mn-cs"/>
        </a:defRPr>
      </a:lvl8pPr>
      <a:lvl9pPr marL="4872728" algn="l" defTabSz="12181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5"/>
          <p:cNvSpPr>
            <a:spLocks noChangeArrowheads="1"/>
          </p:cNvSpPr>
          <p:nvPr userDrawn="1"/>
        </p:nvSpPr>
        <p:spPr bwMode="auto">
          <a:xfrm>
            <a:off x="3995226" y="0"/>
            <a:ext cx="8193599" cy="6858000"/>
          </a:xfrm>
          <a:prstGeom prst="rect">
            <a:avLst/>
          </a:prstGeom>
          <a:solidFill>
            <a:srgbClr val="0079C2"/>
          </a:solidFill>
          <a:ln w="9525" algn="ctr">
            <a:noFill/>
            <a:miter lim="800000"/>
            <a:headEnd/>
            <a:tailEnd/>
          </a:ln>
          <a:effectLst/>
        </p:spPr>
        <p:txBody>
          <a:bodyPr wrap="none" lIns="0" tIns="0" rIns="0" bIns="0" anchor="ctr"/>
          <a:lstStyle/>
          <a:p>
            <a:pPr marL="0" algn="l" defTabSz="912614" rtl="0" eaLnBrk="1" latinLnBrk="0" hangingPunct="1"/>
            <a:endParaRPr lang="ru-RU" sz="1900" kern="1200">
              <a:solidFill>
                <a:schemeClr val="tx1"/>
              </a:solidFill>
              <a:latin typeface="+mn-lt"/>
              <a:ea typeface="+mn-ea"/>
              <a:cs typeface="+mn-cs"/>
            </a:endParaRPr>
          </a:p>
        </p:txBody>
      </p:sp>
      <p:sp>
        <p:nvSpPr>
          <p:cNvPr id="18" name="Rectangle 5"/>
          <p:cNvSpPr>
            <a:spLocks noChangeArrowheads="1"/>
          </p:cNvSpPr>
          <p:nvPr userDrawn="1"/>
        </p:nvSpPr>
        <p:spPr bwMode="auto">
          <a:xfrm>
            <a:off x="-3" y="6378000"/>
            <a:ext cx="12188828" cy="480000"/>
          </a:xfrm>
          <a:prstGeom prst="rect">
            <a:avLst/>
          </a:prstGeom>
          <a:solidFill>
            <a:srgbClr val="0079C2"/>
          </a:solidFill>
          <a:ln w="9525" algn="ctr">
            <a:noFill/>
            <a:miter lim="800000"/>
            <a:headEnd/>
            <a:tailEnd/>
          </a:ln>
          <a:effectLst/>
        </p:spPr>
        <p:txBody>
          <a:bodyPr wrap="none" lIns="0" tIns="0" rIns="0" bIns="0" anchor="ctr"/>
          <a:lstStyle/>
          <a:p>
            <a:pPr marL="0" algn="l" defTabSz="912614" rtl="0" eaLnBrk="1" latinLnBrk="0" hangingPunct="1"/>
            <a:endParaRPr lang="ru-RU" sz="1900" kern="1200">
              <a:solidFill>
                <a:schemeClr val="tx1"/>
              </a:solidFill>
              <a:latin typeface="+mn-lt"/>
              <a:ea typeface="+mn-ea"/>
              <a:cs typeface="+mn-cs"/>
            </a:endParaRPr>
          </a:p>
        </p:txBody>
      </p:sp>
      <p:sp>
        <p:nvSpPr>
          <p:cNvPr id="20" name="Rectangle 8"/>
          <p:cNvSpPr>
            <a:spLocks noChangeArrowheads="1"/>
          </p:cNvSpPr>
          <p:nvPr userDrawn="1"/>
        </p:nvSpPr>
        <p:spPr bwMode="auto">
          <a:xfrm>
            <a:off x="0" y="12"/>
            <a:ext cx="12188825" cy="1062567"/>
          </a:xfrm>
          <a:prstGeom prst="rect">
            <a:avLst/>
          </a:prstGeom>
          <a:solidFill>
            <a:srgbClr val="003366"/>
          </a:solidFill>
          <a:ln w="9525" algn="ctr">
            <a:noFill/>
            <a:miter lim="800000"/>
            <a:headEnd/>
            <a:tailEnd/>
          </a:ln>
          <a:effectLst/>
        </p:spPr>
        <p:txBody>
          <a:bodyPr wrap="none" lIns="0" tIns="0" rIns="0" bIns="0" anchor="ctr"/>
          <a:lstStyle/>
          <a:p>
            <a:endParaRPr lang="ru-RU" sz="2400"/>
          </a:p>
        </p:txBody>
      </p:sp>
      <p:sp>
        <p:nvSpPr>
          <p:cNvPr id="17" name="Rectangle 7"/>
          <p:cNvSpPr>
            <a:spLocks noChangeArrowheads="1"/>
          </p:cNvSpPr>
          <p:nvPr userDrawn="1"/>
        </p:nvSpPr>
        <p:spPr bwMode="auto">
          <a:xfrm>
            <a:off x="3" y="3"/>
            <a:ext cx="2031468" cy="1062565"/>
          </a:xfrm>
          <a:prstGeom prst="rect">
            <a:avLst/>
          </a:prstGeom>
          <a:solidFill>
            <a:srgbClr val="0079C2"/>
          </a:solidFill>
          <a:ln w="9525" algn="ctr">
            <a:noFill/>
            <a:miter lim="800000"/>
            <a:headEnd/>
            <a:tailEnd/>
          </a:ln>
          <a:effectLst/>
        </p:spPr>
        <p:txBody>
          <a:bodyPr wrap="none" lIns="0" tIns="0" rIns="0" bIns="0" anchor="ctr"/>
          <a:lstStyle/>
          <a:p>
            <a:endParaRPr lang="ru-RU" sz="2400"/>
          </a:p>
        </p:txBody>
      </p:sp>
      <p:sp>
        <p:nvSpPr>
          <p:cNvPr id="11" name="Rectangle 5"/>
          <p:cNvSpPr>
            <a:spLocks noChangeArrowheads="1"/>
          </p:cNvSpPr>
          <p:nvPr userDrawn="1"/>
        </p:nvSpPr>
        <p:spPr bwMode="auto">
          <a:xfrm>
            <a:off x="-1" y="6378000"/>
            <a:ext cx="2031473" cy="480000"/>
          </a:xfrm>
          <a:prstGeom prst="rect">
            <a:avLst/>
          </a:prstGeom>
          <a:solidFill>
            <a:srgbClr val="003366"/>
          </a:solidFill>
          <a:ln w="9525" algn="ctr">
            <a:noFill/>
            <a:miter lim="800000"/>
            <a:headEnd/>
            <a:tailEnd/>
          </a:ln>
          <a:effectLst/>
        </p:spPr>
        <p:txBody>
          <a:bodyPr wrap="none" lIns="0" tIns="0" rIns="0" bIns="0" anchor="ctr"/>
          <a:lstStyle/>
          <a:p>
            <a:pPr marL="0" algn="l" defTabSz="912614" rtl="0" eaLnBrk="1" latinLnBrk="0" hangingPunct="1"/>
            <a:endParaRPr lang="ru-RU" sz="1900" kern="1200">
              <a:solidFill>
                <a:schemeClr val="tx1"/>
              </a:solidFill>
              <a:latin typeface="+mn-lt"/>
              <a:ea typeface="+mn-ea"/>
              <a:cs typeface="+mn-cs"/>
            </a:endParaRPr>
          </a:p>
        </p:txBody>
      </p:sp>
      <p:sp>
        <p:nvSpPr>
          <p:cNvPr id="2" name="Заголовок 1"/>
          <p:cNvSpPr>
            <a:spLocks noGrp="1"/>
          </p:cNvSpPr>
          <p:nvPr>
            <p:ph type="title"/>
          </p:nvPr>
        </p:nvSpPr>
        <p:spPr>
          <a:xfrm>
            <a:off x="2266355" y="1"/>
            <a:ext cx="9702395" cy="982984"/>
          </a:xfrm>
          <a:prstGeom prst="rect">
            <a:avLst/>
          </a:prstGeom>
        </p:spPr>
        <p:txBody>
          <a:bodyPr lIns="0" tIns="0" rIns="0" bIns="0" anchor="b" anchorCtr="0"/>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3" name="Текст 2"/>
          <p:cNvSpPr>
            <a:spLocks noGrp="1"/>
          </p:cNvSpPr>
          <p:nvPr>
            <p:ph type="body" idx="1"/>
          </p:nvPr>
        </p:nvSpPr>
        <p:spPr>
          <a:xfrm>
            <a:off x="201095" y="1214545"/>
            <a:ext cx="11767717" cy="4950883"/>
          </a:xfrm>
          <a:prstGeom prst="rect">
            <a:avLst/>
          </a:prstGeom>
        </p:spPr>
        <p:txBody>
          <a:bodyPr vert="horz" wrap="square" lIns="0" tIns="0" rIns="0" bIns="0" rtlCol="0">
            <a:noAutofit/>
          </a:bodyPr>
          <a:lstStyle/>
          <a:p>
            <a:pPr lvl="0"/>
            <a:r>
              <a:rPr lang="ru-RU" dirty="0" smtClean="0"/>
              <a:t>Образец текста</a:t>
            </a:r>
          </a:p>
        </p:txBody>
      </p:sp>
      <p:sp>
        <p:nvSpPr>
          <p:cNvPr id="50" name="Line 16"/>
          <p:cNvSpPr>
            <a:spLocks noChangeShapeType="1"/>
          </p:cNvSpPr>
          <p:nvPr userDrawn="1"/>
        </p:nvSpPr>
        <p:spPr bwMode="auto">
          <a:xfrm>
            <a:off x="0" y="6362127"/>
            <a:ext cx="12188825" cy="0"/>
          </a:xfrm>
          <a:prstGeom prst="line">
            <a:avLst/>
          </a:prstGeom>
          <a:noFill/>
          <a:ln w="15875">
            <a:solidFill>
              <a:schemeClr val="bg1"/>
            </a:solidFill>
            <a:round/>
            <a:headEnd/>
            <a:tailEnd/>
          </a:ln>
          <a:effectLst/>
        </p:spPr>
        <p:txBody>
          <a:bodyPr lIns="0" tIns="0" rIns="0" bIns="0" anchor="ctr"/>
          <a:lstStyle/>
          <a:p>
            <a:endParaRPr lang="ru-RU" sz="2400"/>
          </a:p>
        </p:txBody>
      </p:sp>
      <p:sp>
        <p:nvSpPr>
          <p:cNvPr id="51" name="Line 7"/>
          <p:cNvSpPr>
            <a:spLocks noChangeShapeType="1"/>
          </p:cNvSpPr>
          <p:nvPr userDrawn="1"/>
        </p:nvSpPr>
        <p:spPr bwMode="auto">
          <a:xfrm>
            <a:off x="2028065" y="6362703"/>
            <a:ext cx="0" cy="495300"/>
          </a:xfrm>
          <a:prstGeom prst="line">
            <a:avLst/>
          </a:prstGeom>
          <a:noFill/>
          <a:ln w="15875">
            <a:solidFill>
              <a:schemeClr val="bg1"/>
            </a:solidFill>
            <a:round/>
            <a:headEnd/>
            <a:tailEnd/>
          </a:ln>
          <a:effectLst/>
        </p:spPr>
        <p:txBody>
          <a:bodyPr lIns="0" tIns="0" rIns="0" bIns="0" anchor="ctr"/>
          <a:lstStyle/>
          <a:p>
            <a:endParaRPr lang="ru-RU" sz="2400"/>
          </a:p>
        </p:txBody>
      </p:sp>
      <p:sp>
        <p:nvSpPr>
          <p:cNvPr id="16" name="Line 9"/>
          <p:cNvSpPr>
            <a:spLocks noChangeShapeType="1"/>
          </p:cNvSpPr>
          <p:nvPr userDrawn="1"/>
        </p:nvSpPr>
        <p:spPr bwMode="auto">
          <a:xfrm>
            <a:off x="2028065" y="4"/>
            <a:ext cx="0" cy="1069975"/>
          </a:xfrm>
          <a:prstGeom prst="line">
            <a:avLst/>
          </a:prstGeom>
          <a:noFill/>
          <a:ln w="15875">
            <a:solidFill>
              <a:schemeClr val="bg1"/>
            </a:solidFill>
            <a:round/>
            <a:headEnd/>
            <a:tailEnd/>
          </a:ln>
          <a:effectLst/>
        </p:spPr>
        <p:txBody>
          <a:bodyPr lIns="0" tIns="0" rIns="0" bIns="0" anchor="ctr"/>
          <a:lstStyle/>
          <a:p>
            <a:endParaRPr lang="ru-RU" sz="2400"/>
          </a:p>
        </p:txBody>
      </p:sp>
      <p:sp>
        <p:nvSpPr>
          <p:cNvPr id="14" name="Номер слайда 3"/>
          <p:cNvSpPr txBox="1">
            <a:spLocks/>
          </p:cNvSpPr>
          <p:nvPr userDrawn="1"/>
        </p:nvSpPr>
        <p:spPr>
          <a:xfrm>
            <a:off x="222193" y="6507887"/>
            <a:ext cx="1228397" cy="230832"/>
          </a:xfrm>
          <a:prstGeom prst="rect">
            <a:avLst/>
          </a:prstGeom>
        </p:spPr>
        <p:txBody>
          <a:bodyPr vert="horz" wrap="square" lIns="0" tIns="0" rIns="0" bIns="0" rtlCol="0" anchor="ctr">
            <a:spAutoFit/>
          </a:bodyPr>
          <a:lstStyle/>
          <a:p>
            <a:pPr marL="0" marR="0" lvl="0" indent="0" algn="l" defTabSz="912614" rtl="0" eaLnBrk="1" fontAlgn="auto" latinLnBrk="0" hangingPunct="1">
              <a:lnSpc>
                <a:spcPct val="100000"/>
              </a:lnSpc>
              <a:spcBef>
                <a:spcPts val="0"/>
              </a:spcBef>
              <a:spcAft>
                <a:spcPts val="0"/>
              </a:spcAft>
              <a:buClrTx/>
              <a:buSzTx/>
              <a:buFontTx/>
              <a:buNone/>
              <a:tabLst/>
              <a:defRPr/>
            </a:pPr>
            <a:fld id="{E4274F02-7521-4F9B-A76E-13D583AC38B1}" type="slidenum">
              <a:rPr kumimoji="0" lang="ru-RU" sz="15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l" defTabSz="912614" rtl="0" eaLnBrk="1" fontAlgn="auto" latinLnBrk="0" hangingPunct="1">
                <a:lnSpc>
                  <a:spcPct val="100000"/>
                </a:lnSpc>
                <a:spcBef>
                  <a:spcPts val="0"/>
                </a:spcBef>
                <a:spcAft>
                  <a:spcPts val="0"/>
                </a:spcAft>
                <a:buClrTx/>
                <a:buSzTx/>
                <a:buFontTx/>
                <a:buNone/>
                <a:tabLst/>
                <a:defRPr/>
              </a:pPr>
              <a:t>‹#›</a:t>
            </a:fld>
            <a:endParaRPr kumimoji="0" lang="ru-RU" sz="15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
        <p:nvSpPr>
          <p:cNvPr id="15" name="Line 15"/>
          <p:cNvSpPr>
            <a:spLocks noChangeShapeType="1"/>
          </p:cNvSpPr>
          <p:nvPr userDrawn="1"/>
        </p:nvSpPr>
        <p:spPr bwMode="auto">
          <a:xfrm>
            <a:off x="0" y="1068916"/>
            <a:ext cx="12188825" cy="0"/>
          </a:xfrm>
          <a:prstGeom prst="line">
            <a:avLst/>
          </a:prstGeom>
          <a:noFill/>
          <a:ln w="15875">
            <a:solidFill>
              <a:schemeClr val="bg1"/>
            </a:solidFill>
            <a:round/>
            <a:headEnd/>
            <a:tailEnd/>
          </a:ln>
          <a:effectLst/>
        </p:spPr>
        <p:txBody>
          <a:bodyPr lIns="0" tIns="0" rIns="0" bIns="0" anchor="ctr"/>
          <a:lstStyle/>
          <a:p>
            <a:endParaRPr lang="ru-RU" sz="2400"/>
          </a:p>
        </p:txBody>
      </p:sp>
      <p:pic>
        <p:nvPicPr>
          <p:cNvPr id="23" name="Рисунок 22"/>
          <p:cNvPicPr>
            <a:picLocks noChangeAspect="1"/>
          </p:cNvPicPr>
          <p:nvPr userDrawn="1"/>
        </p:nvPicPr>
        <p:blipFill>
          <a:blip r:embed="rId5" cstate="print"/>
          <a:srcRect/>
          <a:stretch>
            <a:fillRect/>
          </a:stretch>
        </p:blipFill>
        <p:spPr bwMode="auto">
          <a:xfrm>
            <a:off x="201479" y="142167"/>
            <a:ext cx="1602775" cy="76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9" r:id="rId1"/>
    <p:sldLayoutId id="2147483811" r:id="rId2"/>
    <p:sldLayoutId id="2147483813" r:id="rId3"/>
  </p:sldLayoutIdLst>
  <p:txStyles>
    <p:titleStyle>
      <a:lvl1pPr algn="l" defTabSz="912614" rtl="0" eaLnBrk="1" latinLnBrk="0" hangingPunct="1">
        <a:spcBef>
          <a:spcPct val="0"/>
        </a:spcBef>
        <a:buNone/>
        <a:defRPr kumimoji="0" lang="ru-RU" sz="20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342229" algn="l" defTabSz="912614" rtl="0" eaLnBrk="1" latinLnBrk="0" hangingPunct="1">
        <a:spcBef>
          <a:spcPct val="20000"/>
        </a:spcBef>
        <a:buFont typeface="Arial" pitchFamily="34" charset="0"/>
        <a:buNone/>
        <a:defRPr lang="ru-RU" sz="1900" kern="1200" dirty="0" smtClean="0">
          <a:solidFill>
            <a:srgbClr val="003366"/>
          </a:solidFill>
          <a:latin typeface="Arial Narrow" pitchFamily="34" charset="0"/>
          <a:ea typeface="+mn-ea"/>
          <a:cs typeface="+mn-cs"/>
        </a:defRPr>
      </a:lvl1pPr>
      <a:lvl2pPr marL="0" indent="-285186"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2pPr>
      <a:lvl3pPr marL="0" indent="-228161"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3pPr>
      <a:lvl4pPr marL="0" indent="-228161"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4pPr>
      <a:lvl5pPr marL="0" indent="-228161"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5pPr>
      <a:lvl6pPr marL="2509709"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74"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294"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590"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2614" rtl="0" eaLnBrk="1" latinLnBrk="0" hangingPunct="1">
        <a:defRPr sz="1900" kern="1200">
          <a:solidFill>
            <a:schemeClr val="tx1"/>
          </a:solidFill>
          <a:latin typeface="+mn-lt"/>
          <a:ea typeface="+mn-ea"/>
          <a:cs typeface="+mn-cs"/>
        </a:defRPr>
      </a:lvl1pPr>
      <a:lvl2pPr marL="456261" algn="l" defTabSz="912614" rtl="0" eaLnBrk="1" latinLnBrk="0" hangingPunct="1">
        <a:defRPr sz="1900" kern="1200">
          <a:solidFill>
            <a:schemeClr val="tx1"/>
          </a:solidFill>
          <a:latin typeface="+mn-lt"/>
          <a:ea typeface="+mn-ea"/>
          <a:cs typeface="+mn-cs"/>
        </a:defRPr>
      </a:lvl2pPr>
      <a:lvl3pPr marL="912614" algn="l" defTabSz="912614" rtl="0" eaLnBrk="1" latinLnBrk="0" hangingPunct="1">
        <a:defRPr sz="1900" kern="1200">
          <a:solidFill>
            <a:schemeClr val="tx1"/>
          </a:solidFill>
          <a:latin typeface="+mn-lt"/>
          <a:ea typeface="+mn-ea"/>
          <a:cs typeface="+mn-cs"/>
        </a:defRPr>
      </a:lvl3pPr>
      <a:lvl4pPr marL="1368908" algn="l" defTabSz="912614" rtl="0" eaLnBrk="1" latinLnBrk="0" hangingPunct="1">
        <a:defRPr sz="1900" kern="1200">
          <a:solidFill>
            <a:schemeClr val="tx1"/>
          </a:solidFill>
          <a:latin typeface="+mn-lt"/>
          <a:ea typeface="+mn-ea"/>
          <a:cs typeface="+mn-cs"/>
        </a:defRPr>
      </a:lvl4pPr>
      <a:lvl5pPr marL="1825229" algn="l" defTabSz="912614" rtl="0" eaLnBrk="1" latinLnBrk="0" hangingPunct="1">
        <a:defRPr sz="1900" kern="1200">
          <a:solidFill>
            <a:schemeClr val="tx1"/>
          </a:solidFill>
          <a:latin typeface="+mn-lt"/>
          <a:ea typeface="+mn-ea"/>
          <a:cs typeface="+mn-cs"/>
        </a:defRPr>
      </a:lvl5pPr>
      <a:lvl6pPr marL="2281495" algn="l" defTabSz="912614" rtl="0" eaLnBrk="1" latinLnBrk="0" hangingPunct="1">
        <a:defRPr sz="1900" kern="1200">
          <a:solidFill>
            <a:schemeClr val="tx1"/>
          </a:solidFill>
          <a:latin typeface="+mn-lt"/>
          <a:ea typeface="+mn-ea"/>
          <a:cs typeface="+mn-cs"/>
        </a:defRPr>
      </a:lvl6pPr>
      <a:lvl7pPr marL="2737833" algn="l" defTabSz="912614" rtl="0" eaLnBrk="1" latinLnBrk="0" hangingPunct="1">
        <a:defRPr sz="1900" kern="1200">
          <a:solidFill>
            <a:schemeClr val="tx1"/>
          </a:solidFill>
          <a:latin typeface="+mn-lt"/>
          <a:ea typeface="+mn-ea"/>
          <a:cs typeface="+mn-cs"/>
        </a:defRPr>
      </a:lvl7pPr>
      <a:lvl8pPr marL="3194134" algn="l" defTabSz="912614" rtl="0" eaLnBrk="1" latinLnBrk="0" hangingPunct="1">
        <a:defRPr sz="1900" kern="1200">
          <a:solidFill>
            <a:schemeClr val="tx1"/>
          </a:solidFill>
          <a:latin typeface="+mn-lt"/>
          <a:ea typeface="+mn-ea"/>
          <a:cs typeface="+mn-cs"/>
        </a:defRPr>
      </a:lvl8pPr>
      <a:lvl9pPr marL="3650454" algn="l" defTabSz="91261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5"/>
          <p:cNvSpPr>
            <a:spLocks noChangeArrowheads="1"/>
          </p:cNvSpPr>
          <p:nvPr userDrawn="1"/>
        </p:nvSpPr>
        <p:spPr bwMode="auto">
          <a:xfrm>
            <a:off x="2031471" y="0"/>
            <a:ext cx="10157354" cy="6858000"/>
          </a:xfrm>
          <a:prstGeom prst="rect">
            <a:avLst/>
          </a:prstGeom>
          <a:solidFill>
            <a:srgbClr val="0079C2"/>
          </a:solidFill>
          <a:ln w="9525" algn="ctr">
            <a:noFill/>
            <a:miter lim="800000"/>
            <a:headEnd/>
            <a:tailEnd/>
          </a:ln>
          <a:effectLst/>
        </p:spPr>
        <p:txBody>
          <a:bodyPr wrap="none" lIns="0" tIns="0" rIns="0" bIns="0" anchor="ctr"/>
          <a:lstStyle/>
          <a:p>
            <a:pPr marL="0" algn="l" defTabSz="912614" rtl="0" eaLnBrk="1" latinLnBrk="0" hangingPunct="1"/>
            <a:endParaRPr lang="ru-RU" sz="1900" kern="1200">
              <a:solidFill>
                <a:schemeClr val="tx1"/>
              </a:solidFill>
              <a:latin typeface="+mn-lt"/>
              <a:ea typeface="+mn-ea"/>
              <a:cs typeface="+mn-cs"/>
            </a:endParaRPr>
          </a:p>
        </p:txBody>
      </p:sp>
      <p:sp>
        <p:nvSpPr>
          <p:cNvPr id="20" name="Rectangle 8"/>
          <p:cNvSpPr>
            <a:spLocks noChangeArrowheads="1"/>
          </p:cNvSpPr>
          <p:nvPr userDrawn="1"/>
        </p:nvSpPr>
        <p:spPr bwMode="auto">
          <a:xfrm>
            <a:off x="0" y="12"/>
            <a:ext cx="12188825" cy="1062567"/>
          </a:xfrm>
          <a:prstGeom prst="rect">
            <a:avLst/>
          </a:prstGeom>
          <a:solidFill>
            <a:srgbClr val="003366"/>
          </a:solidFill>
          <a:ln w="9525" algn="ctr">
            <a:noFill/>
            <a:miter lim="800000"/>
            <a:headEnd/>
            <a:tailEnd/>
          </a:ln>
          <a:effectLst/>
        </p:spPr>
        <p:txBody>
          <a:bodyPr wrap="none" lIns="0" tIns="0" rIns="0" bIns="0" anchor="ctr"/>
          <a:lstStyle/>
          <a:p>
            <a:endParaRPr lang="ru-RU" sz="2400"/>
          </a:p>
        </p:txBody>
      </p:sp>
      <p:sp>
        <p:nvSpPr>
          <p:cNvPr id="17" name="Rectangle 7"/>
          <p:cNvSpPr>
            <a:spLocks noChangeArrowheads="1"/>
          </p:cNvSpPr>
          <p:nvPr userDrawn="1"/>
        </p:nvSpPr>
        <p:spPr bwMode="auto">
          <a:xfrm>
            <a:off x="3" y="3"/>
            <a:ext cx="2031468" cy="1062565"/>
          </a:xfrm>
          <a:prstGeom prst="rect">
            <a:avLst/>
          </a:prstGeom>
          <a:solidFill>
            <a:srgbClr val="0079C2"/>
          </a:solidFill>
          <a:ln w="9525" algn="ctr">
            <a:noFill/>
            <a:miter lim="800000"/>
            <a:headEnd/>
            <a:tailEnd/>
          </a:ln>
          <a:effectLst/>
        </p:spPr>
        <p:txBody>
          <a:bodyPr wrap="none" lIns="0" tIns="0" rIns="0" bIns="0" anchor="ctr"/>
          <a:lstStyle/>
          <a:p>
            <a:endParaRPr lang="ru-RU" sz="2400"/>
          </a:p>
        </p:txBody>
      </p:sp>
      <p:sp>
        <p:nvSpPr>
          <p:cNvPr id="11" name="Rectangle 5"/>
          <p:cNvSpPr>
            <a:spLocks noChangeArrowheads="1"/>
          </p:cNvSpPr>
          <p:nvPr userDrawn="1"/>
        </p:nvSpPr>
        <p:spPr bwMode="auto">
          <a:xfrm>
            <a:off x="-1" y="6378000"/>
            <a:ext cx="2031473" cy="480000"/>
          </a:xfrm>
          <a:prstGeom prst="rect">
            <a:avLst/>
          </a:prstGeom>
          <a:solidFill>
            <a:srgbClr val="003366"/>
          </a:solidFill>
          <a:ln w="9525" algn="ctr">
            <a:noFill/>
            <a:miter lim="800000"/>
            <a:headEnd/>
            <a:tailEnd/>
          </a:ln>
          <a:effectLst/>
        </p:spPr>
        <p:txBody>
          <a:bodyPr wrap="none" lIns="0" tIns="0" rIns="0" bIns="0" anchor="ctr"/>
          <a:lstStyle/>
          <a:p>
            <a:pPr marL="0" algn="l" defTabSz="912614" rtl="0" eaLnBrk="1" latinLnBrk="0" hangingPunct="1"/>
            <a:endParaRPr lang="ru-RU" sz="1900" kern="1200">
              <a:solidFill>
                <a:schemeClr val="tx1"/>
              </a:solidFill>
              <a:latin typeface="+mn-lt"/>
              <a:ea typeface="+mn-ea"/>
              <a:cs typeface="+mn-cs"/>
            </a:endParaRPr>
          </a:p>
        </p:txBody>
      </p:sp>
      <p:sp>
        <p:nvSpPr>
          <p:cNvPr id="2" name="Заголовок 1"/>
          <p:cNvSpPr>
            <a:spLocks noGrp="1"/>
          </p:cNvSpPr>
          <p:nvPr>
            <p:ph type="title"/>
          </p:nvPr>
        </p:nvSpPr>
        <p:spPr>
          <a:xfrm>
            <a:off x="2266355" y="1"/>
            <a:ext cx="9702395" cy="982984"/>
          </a:xfrm>
          <a:prstGeom prst="rect">
            <a:avLst/>
          </a:prstGeom>
        </p:spPr>
        <p:txBody>
          <a:bodyPr lIns="0" tIns="0" rIns="0" bIns="0" anchor="b" anchorCtr="0"/>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3" name="Текст 2"/>
          <p:cNvSpPr>
            <a:spLocks noGrp="1"/>
          </p:cNvSpPr>
          <p:nvPr>
            <p:ph type="body" idx="1"/>
          </p:nvPr>
        </p:nvSpPr>
        <p:spPr>
          <a:xfrm>
            <a:off x="201032" y="1214545"/>
            <a:ext cx="1648676" cy="4950883"/>
          </a:xfrm>
          <a:prstGeom prst="rect">
            <a:avLst/>
          </a:prstGeom>
        </p:spPr>
        <p:txBody>
          <a:bodyPr vert="horz" wrap="square" lIns="0" tIns="0" rIns="0" bIns="0" rtlCol="0">
            <a:noAutofit/>
          </a:bodyPr>
          <a:lstStyle/>
          <a:p>
            <a:pPr lvl="0"/>
            <a:r>
              <a:rPr lang="ru-RU" dirty="0" smtClean="0"/>
              <a:t>Образец текста</a:t>
            </a:r>
          </a:p>
        </p:txBody>
      </p:sp>
      <p:sp>
        <p:nvSpPr>
          <p:cNvPr id="50" name="Line 16"/>
          <p:cNvSpPr>
            <a:spLocks noChangeShapeType="1"/>
          </p:cNvSpPr>
          <p:nvPr userDrawn="1"/>
        </p:nvSpPr>
        <p:spPr bwMode="auto">
          <a:xfrm>
            <a:off x="0" y="6362127"/>
            <a:ext cx="12188825" cy="0"/>
          </a:xfrm>
          <a:prstGeom prst="line">
            <a:avLst/>
          </a:prstGeom>
          <a:noFill/>
          <a:ln w="15875">
            <a:solidFill>
              <a:schemeClr val="bg1"/>
            </a:solidFill>
            <a:round/>
            <a:headEnd/>
            <a:tailEnd/>
          </a:ln>
          <a:effectLst/>
        </p:spPr>
        <p:txBody>
          <a:bodyPr lIns="0" tIns="0" rIns="0" bIns="0" anchor="ctr"/>
          <a:lstStyle/>
          <a:p>
            <a:endParaRPr lang="ru-RU" sz="2400"/>
          </a:p>
        </p:txBody>
      </p:sp>
      <p:sp>
        <p:nvSpPr>
          <p:cNvPr id="16" name="Line 9"/>
          <p:cNvSpPr>
            <a:spLocks noChangeShapeType="1"/>
          </p:cNvSpPr>
          <p:nvPr userDrawn="1"/>
        </p:nvSpPr>
        <p:spPr bwMode="auto">
          <a:xfrm>
            <a:off x="2028065" y="0"/>
            <a:ext cx="0" cy="6858000"/>
          </a:xfrm>
          <a:prstGeom prst="line">
            <a:avLst/>
          </a:prstGeom>
          <a:noFill/>
          <a:ln w="15875">
            <a:solidFill>
              <a:schemeClr val="bg1"/>
            </a:solidFill>
            <a:round/>
            <a:headEnd/>
            <a:tailEnd/>
          </a:ln>
          <a:effectLst/>
        </p:spPr>
        <p:txBody>
          <a:bodyPr lIns="0" tIns="0" rIns="0" bIns="0" anchor="ctr"/>
          <a:lstStyle/>
          <a:p>
            <a:endParaRPr lang="ru-RU" sz="2400"/>
          </a:p>
        </p:txBody>
      </p:sp>
      <p:sp>
        <p:nvSpPr>
          <p:cNvPr id="14" name="Номер слайда 3"/>
          <p:cNvSpPr txBox="1">
            <a:spLocks/>
          </p:cNvSpPr>
          <p:nvPr userDrawn="1"/>
        </p:nvSpPr>
        <p:spPr>
          <a:xfrm>
            <a:off x="222193" y="6507887"/>
            <a:ext cx="1228397" cy="230832"/>
          </a:xfrm>
          <a:prstGeom prst="rect">
            <a:avLst/>
          </a:prstGeom>
        </p:spPr>
        <p:txBody>
          <a:bodyPr vert="horz" wrap="square" lIns="0" tIns="0" rIns="0" bIns="0" rtlCol="0" anchor="ctr">
            <a:spAutoFit/>
          </a:bodyPr>
          <a:lstStyle/>
          <a:p>
            <a:pPr marL="0" marR="0" lvl="0" indent="0" algn="l" defTabSz="912614" rtl="0" eaLnBrk="1" fontAlgn="auto" latinLnBrk="0" hangingPunct="1">
              <a:lnSpc>
                <a:spcPct val="100000"/>
              </a:lnSpc>
              <a:spcBef>
                <a:spcPts val="0"/>
              </a:spcBef>
              <a:spcAft>
                <a:spcPts val="0"/>
              </a:spcAft>
              <a:buClrTx/>
              <a:buSzTx/>
              <a:buFontTx/>
              <a:buNone/>
              <a:tabLst/>
              <a:defRPr/>
            </a:pPr>
            <a:fld id="{E4274F02-7521-4F9B-A76E-13D583AC38B1}" type="slidenum">
              <a:rPr kumimoji="0" lang="ru-RU" sz="15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l" defTabSz="912614" rtl="0" eaLnBrk="1" fontAlgn="auto" latinLnBrk="0" hangingPunct="1">
                <a:lnSpc>
                  <a:spcPct val="100000"/>
                </a:lnSpc>
                <a:spcBef>
                  <a:spcPts val="0"/>
                </a:spcBef>
                <a:spcAft>
                  <a:spcPts val="0"/>
                </a:spcAft>
                <a:buClrTx/>
                <a:buSzTx/>
                <a:buFontTx/>
                <a:buNone/>
                <a:tabLst/>
                <a:defRPr/>
              </a:pPr>
              <a:t>‹#›</a:t>
            </a:fld>
            <a:endParaRPr kumimoji="0" lang="ru-RU" sz="15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
        <p:nvSpPr>
          <p:cNvPr id="15" name="Line 15"/>
          <p:cNvSpPr>
            <a:spLocks noChangeShapeType="1"/>
          </p:cNvSpPr>
          <p:nvPr userDrawn="1"/>
        </p:nvSpPr>
        <p:spPr bwMode="auto">
          <a:xfrm>
            <a:off x="0" y="1068916"/>
            <a:ext cx="12188825" cy="0"/>
          </a:xfrm>
          <a:prstGeom prst="line">
            <a:avLst/>
          </a:prstGeom>
          <a:noFill/>
          <a:ln w="15875">
            <a:solidFill>
              <a:schemeClr val="bg1"/>
            </a:solidFill>
            <a:round/>
            <a:headEnd/>
            <a:tailEnd/>
          </a:ln>
          <a:effectLst/>
        </p:spPr>
        <p:txBody>
          <a:bodyPr lIns="0" tIns="0" rIns="0" bIns="0" anchor="ctr"/>
          <a:lstStyle/>
          <a:p>
            <a:endParaRPr lang="ru-RU" sz="2400"/>
          </a:p>
        </p:txBody>
      </p:sp>
      <p:pic>
        <p:nvPicPr>
          <p:cNvPr id="23" name="Рисунок 22"/>
          <p:cNvPicPr>
            <a:picLocks noChangeAspect="1"/>
          </p:cNvPicPr>
          <p:nvPr userDrawn="1"/>
        </p:nvPicPr>
        <p:blipFill>
          <a:blip r:embed="rId5" cstate="print"/>
          <a:srcRect/>
          <a:stretch>
            <a:fillRect/>
          </a:stretch>
        </p:blipFill>
        <p:spPr bwMode="auto">
          <a:xfrm>
            <a:off x="201479" y="142167"/>
            <a:ext cx="1602775" cy="76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3" r:id="rId1"/>
    <p:sldLayoutId id="2147483804" r:id="rId2"/>
    <p:sldLayoutId id="2147483807" r:id="rId3"/>
  </p:sldLayoutIdLst>
  <p:txStyles>
    <p:titleStyle>
      <a:lvl1pPr algn="l" defTabSz="912614" rtl="0" eaLnBrk="1" latinLnBrk="0" hangingPunct="1">
        <a:spcBef>
          <a:spcPct val="0"/>
        </a:spcBef>
        <a:buNone/>
        <a:defRPr kumimoji="0" lang="ru-RU" sz="20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342229" algn="l" defTabSz="912614" rtl="0" eaLnBrk="1" latinLnBrk="0" hangingPunct="1">
        <a:spcBef>
          <a:spcPct val="20000"/>
        </a:spcBef>
        <a:buFont typeface="Arial" pitchFamily="34" charset="0"/>
        <a:buNone/>
        <a:defRPr lang="ru-RU" sz="1900" kern="1200" dirty="0" smtClean="0">
          <a:solidFill>
            <a:srgbClr val="003366"/>
          </a:solidFill>
          <a:latin typeface="Arial Narrow" pitchFamily="34" charset="0"/>
          <a:ea typeface="+mn-ea"/>
          <a:cs typeface="+mn-cs"/>
        </a:defRPr>
      </a:lvl1pPr>
      <a:lvl2pPr marL="0" indent="-285186"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2pPr>
      <a:lvl3pPr marL="0" indent="-228161"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3pPr>
      <a:lvl4pPr marL="0" indent="-228161"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4pPr>
      <a:lvl5pPr marL="0" indent="-228161"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5pPr>
      <a:lvl6pPr marL="2509709"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74"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294"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590"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2614" rtl="0" eaLnBrk="1" latinLnBrk="0" hangingPunct="1">
        <a:defRPr sz="1900" kern="1200">
          <a:solidFill>
            <a:schemeClr val="tx1"/>
          </a:solidFill>
          <a:latin typeface="+mn-lt"/>
          <a:ea typeface="+mn-ea"/>
          <a:cs typeface="+mn-cs"/>
        </a:defRPr>
      </a:lvl1pPr>
      <a:lvl2pPr marL="456261" algn="l" defTabSz="912614" rtl="0" eaLnBrk="1" latinLnBrk="0" hangingPunct="1">
        <a:defRPr sz="1900" kern="1200">
          <a:solidFill>
            <a:schemeClr val="tx1"/>
          </a:solidFill>
          <a:latin typeface="+mn-lt"/>
          <a:ea typeface="+mn-ea"/>
          <a:cs typeface="+mn-cs"/>
        </a:defRPr>
      </a:lvl2pPr>
      <a:lvl3pPr marL="912614" algn="l" defTabSz="912614" rtl="0" eaLnBrk="1" latinLnBrk="0" hangingPunct="1">
        <a:defRPr sz="1900" kern="1200">
          <a:solidFill>
            <a:schemeClr val="tx1"/>
          </a:solidFill>
          <a:latin typeface="+mn-lt"/>
          <a:ea typeface="+mn-ea"/>
          <a:cs typeface="+mn-cs"/>
        </a:defRPr>
      </a:lvl3pPr>
      <a:lvl4pPr marL="1368908" algn="l" defTabSz="912614" rtl="0" eaLnBrk="1" latinLnBrk="0" hangingPunct="1">
        <a:defRPr sz="1900" kern="1200">
          <a:solidFill>
            <a:schemeClr val="tx1"/>
          </a:solidFill>
          <a:latin typeface="+mn-lt"/>
          <a:ea typeface="+mn-ea"/>
          <a:cs typeface="+mn-cs"/>
        </a:defRPr>
      </a:lvl4pPr>
      <a:lvl5pPr marL="1825229" algn="l" defTabSz="912614" rtl="0" eaLnBrk="1" latinLnBrk="0" hangingPunct="1">
        <a:defRPr sz="1900" kern="1200">
          <a:solidFill>
            <a:schemeClr val="tx1"/>
          </a:solidFill>
          <a:latin typeface="+mn-lt"/>
          <a:ea typeface="+mn-ea"/>
          <a:cs typeface="+mn-cs"/>
        </a:defRPr>
      </a:lvl5pPr>
      <a:lvl6pPr marL="2281495" algn="l" defTabSz="912614" rtl="0" eaLnBrk="1" latinLnBrk="0" hangingPunct="1">
        <a:defRPr sz="1900" kern="1200">
          <a:solidFill>
            <a:schemeClr val="tx1"/>
          </a:solidFill>
          <a:latin typeface="+mn-lt"/>
          <a:ea typeface="+mn-ea"/>
          <a:cs typeface="+mn-cs"/>
        </a:defRPr>
      </a:lvl6pPr>
      <a:lvl7pPr marL="2737833" algn="l" defTabSz="912614" rtl="0" eaLnBrk="1" latinLnBrk="0" hangingPunct="1">
        <a:defRPr sz="1900" kern="1200">
          <a:solidFill>
            <a:schemeClr val="tx1"/>
          </a:solidFill>
          <a:latin typeface="+mn-lt"/>
          <a:ea typeface="+mn-ea"/>
          <a:cs typeface="+mn-cs"/>
        </a:defRPr>
      </a:lvl7pPr>
      <a:lvl8pPr marL="3194134" algn="l" defTabSz="912614" rtl="0" eaLnBrk="1" latinLnBrk="0" hangingPunct="1">
        <a:defRPr sz="1900" kern="1200">
          <a:solidFill>
            <a:schemeClr val="tx1"/>
          </a:solidFill>
          <a:latin typeface="+mn-lt"/>
          <a:ea typeface="+mn-ea"/>
          <a:cs typeface="+mn-cs"/>
        </a:defRPr>
      </a:lvl8pPr>
      <a:lvl9pPr marL="3650454" algn="l" defTabSz="91261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5"/>
          <p:cNvSpPr>
            <a:spLocks noChangeArrowheads="1"/>
          </p:cNvSpPr>
          <p:nvPr userDrawn="1"/>
        </p:nvSpPr>
        <p:spPr bwMode="auto">
          <a:xfrm>
            <a:off x="2031471" y="2764371"/>
            <a:ext cx="10157354" cy="4093633"/>
          </a:xfrm>
          <a:prstGeom prst="rect">
            <a:avLst/>
          </a:prstGeom>
          <a:solidFill>
            <a:srgbClr val="0079C2"/>
          </a:solidFill>
          <a:ln w="9525" algn="ctr">
            <a:noFill/>
            <a:miter lim="800000"/>
            <a:headEnd/>
            <a:tailEnd/>
          </a:ln>
          <a:effectLst/>
        </p:spPr>
        <p:txBody>
          <a:bodyPr wrap="none" lIns="0" tIns="0" rIns="0" bIns="0" anchor="ctr"/>
          <a:lstStyle/>
          <a:p>
            <a:pPr marL="0" algn="l" defTabSz="912614" rtl="0" eaLnBrk="1" latinLnBrk="0" hangingPunct="1"/>
            <a:endParaRPr lang="ru-RU" sz="1900" kern="1200">
              <a:solidFill>
                <a:schemeClr val="tx1"/>
              </a:solidFill>
              <a:latin typeface="+mn-lt"/>
              <a:ea typeface="+mn-ea"/>
              <a:cs typeface="+mn-cs"/>
            </a:endParaRPr>
          </a:p>
        </p:txBody>
      </p:sp>
      <p:sp>
        <p:nvSpPr>
          <p:cNvPr id="20" name="Rectangle 8"/>
          <p:cNvSpPr>
            <a:spLocks noChangeArrowheads="1"/>
          </p:cNvSpPr>
          <p:nvPr userDrawn="1"/>
        </p:nvSpPr>
        <p:spPr bwMode="auto">
          <a:xfrm>
            <a:off x="0" y="12"/>
            <a:ext cx="12188825" cy="1062567"/>
          </a:xfrm>
          <a:prstGeom prst="rect">
            <a:avLst/>
          </a:prstGeom>
          <a:solidFill>
            <a:srgbClr val="003366"/>
          </a:solidFill>
          <a:ln w="9525" algn="ctr">
            <a:noFill/>
            <a:miter lim="800000"/>
            <a:headEnd/>
            <a:tailEnd/>
          </a:ln>
          <a:effectLst/>
        </p:spPr>
        <p:txBody>
          <a:bodyPr wrap="none" lIns="0" tIns="0" rIns="0" bIns="0" anchor="ctr"/>
          <a:lstStyle/>
          <a:p>
            <a:endParaRPr lang="ru-RU" sz="2400"/>
          </a:p>
        </p:txBody>
      </p:sp>
      <p:sp>
        <p:nvSpPr>
          <p:cNvPr id="17" name="Rectangle 7"/>
          <p:cNvSpPr>
            <a:spLocks noChangeArrowheads="1"/>
          </p:cNvSpPr>
          <p:nvPr userDrawn="1"/>
        </p:nvSpPr>
        <p:spPr bwMode="auto">
          <a:xfrm>
            <a:off x="3" y="3"/>
            <a:ext cx="2031468" cy="1062565"/>
          </a:xfrm>
          <a:prstGeom prst="rect">
            <a:avLst/>
          </a:prstGeom>
          <a:solidFill>
            <a:srgbClr val="0079C2"/>
          </a:solidFill>
          <a:ln w="9525" algn="ctr">
            <a:noFill/>
            <a:miter lim="800000"/>
            <a:headEnd/>
            <a:tailEnd/>
          </a:ln>
          <a:effectLst/>
        </p:spPr>
        <p:txBody>
          <a:bodyPr wrap="none" lIns="0" tIns="0" rIns="0" bIns="0" anchor="ctr"/>
          <a:lstStyle/>
          <a:p>
            <a:endParaRPr lang="ru-RU" sz="2400"/>
          </a:p>
        </p:txBody>
      </p:sp>
      <p:sp>
        <p:nvSpPr>
          <p:cNvPr id="11" name="Rectangle 5"/>
          <p:cNvSpPr>
            <a:spLocks noChangeArrowheads="1"/>
          </p:cNvSpPr>
          <p:nvPr userDrawn="1"/>
        </p:nvSpPr>
        <p:spPr bwMode="auto">
          <a:xfrm>
            <a:off x="-1" y="6378000"/>
            <a:ext cx="2031473" cy="480000"/>
          </a:xfrm>
          <a:prstGeom prst="rect">
            <a:avLst/>
          </a:prstGeom>
          <a:solidFill>
            <a:srgbClr val="003366"/>
          </a:solidFill>
          <a:ln w="9525" algn="ctr">
            <a:noFill/>
            <a:miter lim="800000"/>
            <a:headEnd/>
            <a:tailEnd/>
          </a:ln>
          <a:effectLst/>
        </p:spPr>
        <p:txBody>
          <a:bodyPr wrap="none" lIns="0" tIns="0" rIns="0" bIns="0" anchor="ctr"/>
          <a:lstStyle/>
          <a:p>
            <a:pPr marL="0" algn="l" defTabSz="912614" rtl="0" eaLnBrk="1" latinLnBrk="0" hangingPunct="1"/>
            <a:endParaRPr lang="ru-RU" sz="1900" kern="1200">
              <a:solidFill>
                <a:schemeClr val="tx1"/>
              </a:solidFill>
              <a:latin typeface="+mn-lt"/>
              <a:ea typeface="+mn-ea"/>
              <a:cs typeface="+mn-cs"/>
            </a:endParaRPr>
          </a:p>
        </p:txBody>
      </p:sp>
      <p:sp>
        <p:nvSpPr>
          <p:cNvPr id="2" name="Заголовок 1"/>
          <p:cNvSpPr>
            <a:spLocks noGrp="1"/>
          </p:cNvSpPr>
          <p:nvPr>
            <p:ph type="title"/>
          </p:nvPr>
        </p:nvSpPr>
        <p:spPr>
          <a:xfrm>
            <a:off x="2266355" y="1"/>
            <a:ext cx="9702395" cy="982984"/>
          </a:xfrm>
          <a:prstGeom prst="rect">
            <a:avLst/>
          </a:prstGeom>
        </p:spPr>
        <p:txBody>
          <a:bodyPr lIns="0" tIns="0" rIns="0" bIns="0" anchor="b" anchorCtr="0"/>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3" name="Текст 2"/>
          <p:cNvSpPr>
            <a:spLocks noGrp="1"/>
          </p:cNvSpPr>
          <p:nvPr>
            <p:ph type="body" idx="1"/>
          </p:nvPr>
        </p:nvSpPr>
        <p:spPr>
          <a:xfrm>
            <a:off x="201095" y="1214548"/>
            <a:ext cx="11767717" cy="1549823"/>
          </a:xfrm>
          <a:prstGeom prst="rect">
            <a:avLst/>
          </a:prstGeom>
        </p:spPr>
        <p:txBody>
          <a:bodyPr vert="horz" wrap="square" lIns="0" tIns="0" rIns="0" bIns="0" rtlCol="0">
            <a:noAutofit/>
          </a:bodyPr>
          <a:lstStyle/>
          <a:p>
            <a:pPr lvl="0"/>
            <a:r>
              <a:rPr lang="ru-RU" dirty="0" smtClean="0"/>
              <a:t>Образец текста</a:t>
            </a:r>
          </a:p>
        </p:txBody>
      </p:sp>
      <p:sp>
        <p:nvSpPr>
          <p:cNvPr id="50" name="Line 16"/>
          <p:cNvSpPr>
            <a:spLocks noChangeShapeType="1"/>
          </p:cNvSpPr>
          <p:nvPr userDrawn="1"/>
        </p:nvSpPr>
        <p:spPr bwMode="auto">
          <a:xfrm>
            <a:off x="0" y="6362127"/>
            <a:ext cx="12188825" cy="0"/>
          </a:xfrm>
          <a:prstGeom prst="line">
            <a:avLst/>
          </a:prstGeom>
          <a:noFill/>
          <a:ln w="15875">
            <a:solidFill>
              <a:schemeClr val="bg1"/>
            </a:solidFill>
            <a:round/>
            <a:headEnd/>
            <a:tailEnd/>
          </a:ln>
          <a:effectLst/>
        </p:spPr>
        <p:txBody>
          <a:bodyPr lIns="0" tIns="0" rIns="0" bIns="0" anchor="ctr"/>
          <a:lstStyle/>
          <a:p>
            <a:endParaRPr lang="ru-RU" sz="2400"/>
          </a:p>
        </p:txBody>
      </p:sp>
      <p:sp>
        <p:nvSpPr>
          <p:cNvPr id="16" name="Line 9"/>
          <p:cNvSpPr>
            <a:spLocks noChangeShapeType="1"/>
          </p:cNvSpPr>
          <p:nvPr userDrawn="1"/>
        </p:nvSpPr>
        <p:spPr bwMode="auto">
          <a:xfrm>
            <a:off x="2028065" y="0"/>
            <a:ext cx="0" cy="6858000"/>
          </a:xfrm>
          <a:prstGeom prst="line">
            <a:avLst/>
          </a:prstGeom>
          <a:noFill/>
          <a:ln w="15875">
            <a:solidFill>
              <a:schemeClr val="bg1"/>
            </a:solidFill>
            <a:round/>
            <a:headEnd/>
            <a:tailEnd/>
          </a:ln>
          <a:effectLst/>
        </p:spPr>
        <p:txBody>
          <a:bodyPr lIns="0" tIns="0" rIns="0" bIns="0" anchor="ctr"/>
          <a:lstStyle/>
          <a:p>
            <a:endParaRPr lang="ru-RU" sz="2400"/>
          </a:p>
        </p:txBody>
      </p:sp>
      <p:sp>
        <p:nvSpPr>
          <p:cNvPr id="14" name="Номер слайда 3"/>
          <p:cNvSpPr txBox="1">
            <a:spLocks/>
          </p:cNvSpPr>
          <p:nvPr userDrawn="1"/>
        </p:nvSpPr>
        <p:spPr>
          <a:xfrm>
            <a:off x="222193" y="6507887"/>
            <a:ext cx="1228397" cy="230832"/>
          </a:xfrm>
          <a:prstGeom prst="rect">
            <a:avLst/>
          </a:prstGeom>
        </p:spPr>
        <p:txBody>
          <a:bodyPr vert="horz" wrap="square" lIns="0" tIns="0" rIns="0" bIns="0" rtlCol="0" anchor="ctr">
            <a:spAutoFit/>
          </a:bodyPr>
          <a:lstStyle/>
          <a:p>
            <a:pPr marL="0" marR="0" lvl="0" indent="0" algn="l" defTabSz="912614" rtl="0" eaLnBrk="1" fontAlgn="auto" latinLnBrk="0" hangingPunct="1">
              <a:lnSpc>
                <a:spcPct val="100000"/>
              </a:lnSpc>
              <a:spcBef>
                <a:spcPts val="0"/>
              </a:spcBef>
              <a:spcAft>
                <a:spcPts val="0"/>
              </a:spcAft>
              <a:buClrTx/>
              <a:buSzTx/>
              <a:buFontTx/>
              <a:buNone/>
              <a:tabLst/>
              <a:defRPr/>
            </a:pPr>
            <a:fld id="{E4274F02-7521-4F9B-A76E-13D583AC38B1}" type="slidenum">
              <a:rPr kumimoji="0" lang="ru-RU" sz="15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l" defTabSz="912614" rtl="0" eaLnBrk="1" fontAlgn="auto" latinLnBrk="0" hangingPunct="1">
                <a:lnSpc>
                  <a:spcPct val="100000"/>
                </a:lnSpc>
                <a:spcBef>
                  <a:spcPts val="0"/>
                </a:spcBef>
                <a:spcAft>
                  <a:spcPts val="0"/>
                </a:spcAft>
                <a:buClrTx/>
                <a:buSzTx/>
                <a:buFontTx/>
                <a:buNone/>
                <a:tabLst/>
                <a:defRPr/>
              </a:pPr>
              <a:t>‹#›</a:t>
            </a:fld>
            <a:endParaRPr kumimoji="0" lang="ru-RU" sz="15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
        <p:nvSpPr>
          <p:cNvPr id="15" name="Line 15"/>
          <p:cNvSpPr>
            <a:spLocks noChangeShapeType="1"/>
          </p:cNvSpPr>
          <p:nvPr userDrawn="1"/>
        </p:nvSpPr>
        <p:spPr bwMode="auto">
          <a:xfrm>
            <a:off x="0" y="1068916"/>
            <a:ext cx="12188825" cy="0"/>
          </a:xfrm>
          <a:prstGeom prst="line">
            <a:avLst/>
          </a:prstGeom>
          <a:noFill/>
          <a:ln w="15875">
            <a:solidFill>
              <a:schemeClr val="bg1"/>
            </a:solidFill>
            <a:round/>
            <a:headEnd/>
            <a:tailEnd/>
          </a:ln>
          <a:effectLst/>
        </p:spPr>
        <p:txBody>
          <a:bodyPr lIns="0" tIns="0" rIns="0" bIns="0" anchor="ctr"/>
          <a:lstStyle/>
          <a:p>
            <a:endParaRPr lang="ru-RU" sz="2400"/>
          </a:p>
        </p:txBody>
      </p:sp>
      <p:pic>
        <p:nvPicPr>
          <p:cNvPr id="23" name="Рисунок 22"/>
          <p:cNvPicPr>
            <a:picLocks noChangeAspect="1"/>
          </p:cNvPicPr>
          <p:nvPr userDrawn="1"/>
        </p:nvPicPr>
        <p:blipFill>
          <a:blip r:embed="rId5" cstate="print"/>
          <a:srcRect/>
          <a:stretch>
            <a:fillRect/>
          </a:stretch>
        </p:blipFill>
        <p:spPr bwMode="auto">
          <a:xfrm>
            <a:off x="201479" y="142167"/>
            <a:ext cx="1602775" cy="76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Lst>
  <p:txStyles>
    <p:titleStyle>
      <a:lvl1pPr algn="l" defTabSz="912614" rtl="0" eaLnBrk="1" latinLnBrk="0" hangingPunct="1">
        <a:spcBef>
          <a:spcPct val="0"/>
        </a:spcBef>
        <a:buNone/>
        <a:defRPr kumimoji="0" lang="ru-RU" sz="20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342229" algn="l" defTabSz="912614" rtl="0" eaLnBrk="1" latinLnBrk="0" hangingPunct="1">
        <a:spcBef>
          <a:spcPct val="20000"/>
        </a:spcBef>
        <a:buFont typeface="Arial" pitchFamily="34" charset="0"/>
        <a:buNone/>
        <a:defRPr lang="ru-RU" sz="1900" kern="1200" dirty="0" smtClean="0">
          <a:solidFill>
            <a:srgbClr val="003366"/>
          </a:solidFill>
          <a:latin typeface="Arial Narrow" pitchFamily="34" charset="0"/>
          <a:ea typeface="+mn-ea"/>
          <a:cs typeface="+mn-cs"/>
        </a:defRPr>
      </a:lvl1pPr>
      <a:lvl2pPr marL="0" indent="-285186"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2pPr>
      <a:lvl3pPr marL="0" indent="-228161"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3pPr>
      <a:lvl4pPr marL="0" indent="-228161"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4pPr>
      <a:lvl5pPr marL="0" indent="-228161"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5pPr>
      <a:lvl6pPr marL="2509709"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74"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294"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590"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2614" rtl="0" eaLnBrk="1" latinLnBrk="0" hangingPunct="1">
        <a:defRPr sz="1900" kern="1200">
          <a:solidFill>
            <a:schemeClr val="tx1"/>
          </a:solidFill>
          <a:latin typeface="+mn-lt"/>
          <a:ea typeface="+mn-ea"/>
          <a:cs typeface="+mn-cs"/>
        </a:defRPr>
      </a:lvl1pPr>
      <a:lvl2pPr marL="456261" algn="l" defTabSz="912614" rtl="0" eaLnBrk="1" latinLnBrk="0" hangingPunct="1">
        <a:defRPr sz="1900" kern="1200">
          <a:solidFill>
            <a:schemeClr val="tx1"/>
          </a:solidFill>
          <a:latin typeface="+mn-lt"/>
          <a:ea typeface="+mn-ea"/>
          <a:cs typeface="+mn-cs"/>
        </a:defRPr>
      </a:lvl2pPr>
      <a:lvl3pPr marL="912614" algn="l" defTabSz="912614" rtl="0" eaLnBrk="1" latinLnBrk="0" hangingPunct="1">
        <a:defRPr sz="1900" kern="1200">
          <a:solidFill>
            <a:schemeClr val="tx1"/>
          </a:solidFill>
          <a:latin typeface="+mn-lt"/>
          <a:ea typeface="+mn-ea"/>
          <a:cs typeface="+mn-cs"/>
        </a:defRPr>
      </a:lvl3pPr>
      <a:lvl4pPr marL="1368908" algn="l" defTabSz="912614" rtl="0" eaLnBrk="1" latinLnBrk="0" hangingPunct="1">
        <a:defRPr sz="1900" kern="1200">
          <a:solidFill>
            <a:schemeClr val="tx1"/>
          </a:solidFill>
          <a:latin typeface="+mn-lt"/>
          <a:ea typeface="+mn-ea"/>
          <a:cs typeface="+mn-cs"/>
        </a:defRPr>
      </a:lvl4pPr>
      <a:lvl5pPr marL="1825229" algn="l" defTabSz="912614" rtl="0" eaLnBrk="1" latinLnBrk="0" hangingPunct="1">
        <a:defRPr sz="1900" kern="1200">
          <a:solidFill>
            <a:schemeClr val="tx1"/>
          </a:solidFill>
          <a:latin typeface="+mn-lt"/>
          <a:ea typeface="+mn-ea"/>
          <a:cs typeface="+mn-cs"/>
        </a:defRPr>
      </a:lvl5pPr>
      <a:lvl6pPr marL="2281495" algn="l" defTabSz="912614" rtl="0" eaLnBrk="1" latinLnBrk="0" hangingPunct="1">
        <a:defRPr sz="1900" kern="1200">
          <a:solidFill>
            <a:schemeClr val="tx1"/>
          </a:solidFill>
          <a:latin typeface="+mn-lt"/>
          <a:ea typeface="+mn-ea"/>
          <a:cs typeface="+mn-cs"/>
        </a:defRPr>
      </a:lvl6pPr>
      <a:lvl7pPr marL="2737833" algn="l" defTabSz="912614" rtl="0" eaLnBrk="1" latinLnBrk="0" hangingPunct="1">
        <a:defRPr sz="1900" kern="1200">
          <a:solidFill>
            <a:schemeClr val="tx1"/>
          </a:solidFill>
          <a:latin typeface="+mn-lt"/>
          <a:ea typeface="+mn-ea"/>
          <a:cs typeface="+mn-cs"/>
        </a:defRPr>
      </a:lvl7pPr>
      <a:lvl8pPr marL="3194134" algn="l" defTabSz="912614" rtl="0" eaLnBrk="1" latinLnBrk="0" hangingPunct="1">
        <a:defRPr sz="1900" kern="1200">
          <a:solidFill>
            <a:schemeClr val="tx1"/>
          </a:solidFill>
          <a:latin typeface="+mn-lt"/>
          <a:ea typeface="+mn-ea"/>
          <a:cs typeface="+mn-cs"/>
        </a:defRPr>
      </a:lvl8pPr>
      <a:lvl9pPr marL="3650454" algn="l" defTabSz="91261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5"/>
          <p:cNvSpPr>
            <a:spLocks noChangeArrowheads="1"/>
          </p:cNvSpPr>
          <p:nvPr userDrawn="1"/>
        </p:nvSpPr>
        <p:spPr bwMode="auto">
          <a:xfrm>
            <a:off x="-3" y="2764371"/>
            <a:ext cx="12188828" cy="4093633"/>
          </a:xfrm>
          <a:prstGeom prst="rect">
            <a:avLst/>
          </a:prstGeom>
          <a:solidFill>
            <a:srgbClr val="0079C2"/>
          </a:solidFill>
          <a:ln w="9525" algn="ctr">
            <a:noFill/>
            <a:miter lim="800000"/>
            <a:headEnd/>
            <a:tailEnd/>
          </a:ln>
          <a:effectLst/>
        </p:spPr>
        <p:txBody>
          <a:bodyPr wrap="none" lIns="0" tIns="0" rIns="0" bIns="0" anchor="ctr"/>
          <a:lstStyle/>
          <a:p>
            <a:pPr marL="0" algn="l" defTabSz="912614" rtl="0" eaLnBrk="1" latinLnBrk="0" hangingPunct="1"/>
            <a:endParaRPr lang="ru-RU" sz="1900" kern="1200">
              <a:solidFill>
                <a:schemeClr val="tx1"/>
              </a:solidFill>
              <a:latin typeface="+mn-lt"/>
              <a:ea typeface="+mn-ea"/>
              <a:cs typeface="+mn-cs"/>
            </a:endParaRPr>
          </a:p>
        </p:txBody>
      </p:sp>
      <p:sp>
        <p:nvSpPr>
          <p:cNvPr id="20" name="Rectangle 8"/>
          <p:cNvSpPr>
            <a:spLocks noChangeArrowheads="1"/>
          </p:cNvSpPr>
          <p:nvPr userDrawn="1"/>
        </p:nvSpPr>
        <p:spPr bwMode="auto">
          <a:xfrm>
            <a:off x="0" y="12"/>
            <a:ext cx="12188825" cy="1062567"/>
          </a:xfrm>
          <a:prstGeom prst="rect">
            <a:avLst/>
          </a:prstGeom>
          <a:solidFill>
            <a:srgbClr val="003366"/>
          </a:solidFill>
          <a:ln w="9525" algn="ctr">
            <a:noFill/>
            <a:miter lim="800000"/>
            <a:headEnd/>
            <a:tailEnd/>
          </a:ln>
          <a:effectLst/>
        </p:spPr>
        <p:txBody>
          <a:bodyPr wrap="none" lIns="0" tIns="0" rIns="0" bIns="0" anchor="ctr"/>
          <a:lstStyle/>
          <a:p>
            <a:endParaRPr lang="ru-RU" sz="2400"/>
          </a:p>
        </p:txBody>
      </p:sp>
      <p:sp>
        <p:nvSpPr>
          <p:cNvPr id="17" name="Rectangle 7"/>
          <p:cNvSpPr>
            <a:spLocks noChangeArrowheads="1"/>
          </p:cNvSpPr>
          <p:nvPr userDrawn="1"/>
        </p:nvSpPr>
        <p:spPr bwMode="auto">
          <a:xfrm>
            <a:off x="3" y="3"/>
            <a:ext cx="2031468" cy="1062565"/>
          </a:xfrm>
          <a:prstGeom prst="rect">
            <a:avLst/>
          </a:prstGeom>
          <a:solidFill>
            <a:srgbClr val="0079C2"/>
          </a:solidFill>
          <a:ln w="9525" algn="ctr">
            <a:noFill/>
            <a:miter lim="800000"/>
            <a:headEnd/>
            <a:tailEnd/>
          </a:ln>
          <a:effectLst/>
        </p:spPr>
        <p:txBody>
          <a:bodyPr wrap="none" lIns="0" tIns="0" rIns="0" bIns="0" anchor="ctr"/>
          <a:lstStyle/>
          <a:p>
            <a:endParaRPr lang="ru-RU" sz="2400"/>
          </a:p>
        </p:txBody>
      </p:sp>
      <p:sp>
        <p:nvSpPr>
          <p:cNvPr id="11" name="Rectangle 5"/>
          <p:cNvSpPr>
            <a:spLocks noChangeArrowheads="1"/>
          </p:cNvSpPr>
          <p:nvPr userDrawn="1"/>
        </p:nvSpPr>
        <p:spPr bwMode="auto">
          <a:xfrm>
            <a:off x="-1" y="6378000"/>
            <a:ext cx="2031473" cy="480000"/>
          </a:xfrm>
          <a:prstGeom prst="rect">
            <a:avLst/>
          </a:prstGeom>
          <a:solidFill>
            <a:srgbClr val="003366"/>
          </a:solidFill>
          <a:ln w="9525" algn="ctr">
            <a:noFill/>
            <a:miter lim="800000"/>
            <a:headEnd/>
            <a:tailEnd/>
          </a:ln>
          <a:effectLst/>
        </p:spPr>
        <p:txBody>
          <a:bodyPr wrap="none" lIns="0" tIns="0" rIns="0" bIns="0" anchor="ctr"/>
          <a:lstStyle/>
          <a:p>
            <a:pPr marL="0" algn="l" defTabSz="912614" rtl="0" eaLnBrk="1" latinLnBrk="0" hangingPunct="1"/>
            <a:endParaRPr lang="ru-RU" sz="1900" kern="1200">
              <a:solidFill>
                <a:schemeClr val="tx1"/>
              </a:solidFill>
              <a:latin typeface="+mn-lt"/>
              <a:ea typeface="+mn-ea"/>
              <a:cs typeface="+mn-cs"/>
            </a:endParaRPr>
          </a:p>
        </p:txBody>
      </p:sp>
      <p:sp>
        <p:nvSpPr>
          <p:cNvPr id="2" name="Заголовок 1"/>
          <p:cNvSpPr>
            <a:spLocks noGrp="1"/>
          </p:cNvSpPr>
          <p:nvPr>
            <p:ph type="title"/>
          </p:nvPr>
        </p:nvSpPr>
        <p:spPr>
          <a:xfrm>
            <a:off x="2265011" y="1"/>
            <a:ext cx="9703739" cy="982984"/>
          </a:xfrm>
          <a:prstGeom prst="rect">
            <a:avLst/>
          </a:prstGeom>
        </p:spPr>
        <p:txBody>
          <a:bodyPr lIns="0" tIns="0" rIns="0" bIns="0" anchor="b" anchorCtr="0"/>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3" name="Текст 2"/>
          <p:cNvSpPr>
            <a:spLocks noGrp="1"/>
          </p:cNvSpPr>
          <p:nvPr>
            <p:ph type="body" idx="1"/>
          </p:nvPr>
        </p:nvSpPr>
        <p:spPr>
          <a:xfrm>
            <a:off x="201095" y="1214548"/>
            <a:ext cx="11767717" cy="1549823"/>
          </a:xfrm>
          <a:prstGeom prst="rect">
            <a:avLst/>
          </a:prstGeom>
        </p:spPr>
        <p:txBody>
          <a:bodyPr vert="horz" wrap="square" lIns="0" tIns="0" rIns="0" bIns="0" rtlCol="0">
            <a:noAutofit/>
          </a:bodyPr>
          <a:lstStyle/>
          <a:p>
            <a:pPr lvl="0"/>
            <a:r>
              <a:rPr lang="ru-RU" dirty="0" smtClean="0"/>
              <a:t>Образец текста</a:t>
            </a:r>
          </a:p>
        </p:txBody>
      </p:sp>
      <p:sp>
        <p:nvSpPr>
          <p:cNvPr id="50" name="Line 16"/>
          <p:cNvSpPr>
            <a:spLocks noChangeShapeType="1"/>
          </p:cNvSpPr>
          <p:nvPr userDrawn="1"/>
        </p:nvSpPr>
        <p:spPr bwMode="auto">
          <a:xfrm>
            <a:off x="0" y="6362127"/>
            <a:ext cx="12188825" cy="0"/>
          </a:xfrm>
          <a:prstGeom prst="line">
            <a:avLst/>
          </a:prstGeom>
          <a:noFill/>
          <a:ln w="15875">
            <a:solidFill>
              <a:schemeClr val="bg1"/>
            </a:solidFill>
            <a:round/>
            <a:headEnd/>
            <a:tailEnd/>
          </a:ln>
          <a:effectLst/>
        </p:spPr>
        <p:txBody>
          <a:bodyPr lIns="0" tIns="0" rIns="0" bIns="0" anchor="ctr"/>
          <a:lstStyle/>
          <a:p>
            <a:endParaRPr lang="ru-RU" sz="2400"/>
          </a:p>
        </p:txBody>
      </p:sp>
      <p:sp>
        <p:nvSpPr>
          <p:cNvPr id="51" name="Line 7"/>
          <p:cNvSpPr>
            <a:spLocks noChangeShapeType="1"/>
          </p:cNvSpPr>
          <p:nvPr userDrawn="1"/>
        </p:nvSpPr>
        <p:spPr bwMode="auto">
          <a:xfrm>
            <a:off x="2028065" y="6362703"/>
            <a:ext cx="0" cy="495300"/>
          </a:xfrm>
          <a:prstGeom prst="line">
            <a:avLst/>
          </a:prstGeom>
          <a:noFill/>
          <a:ln w="15875">
            <a:solidFill>
              <a:schemeClr val="bg1"/>
            </a:solidFill>
            <a:round/>
            <a:headEnd/>
            <a:tailEnd/>
          </a:ln>
          <a:effectLst/>
        </p:spPr>
        <p:txBody>
          <a:bodyPr lIns="0" tIns="0" rIns="0" bIns="0" anchor="ctr"/>
          <a:lstStyle/>
          <a:p>
            <a:endParaRPr lang="ru-RU" sz="2400"/>
          </a:p>
        </p:txBody>
      </p:sp>
      <p:sp>
        <p:nvSpPr>
          <p:cNvPr id="16" name="Line 9"/>
          <p:cNvSpPr>
            <a:spLocks noChangeShapeType="1"/>
          </p:cNvSpPr>
          <p:nvPr userDrawn="1"/>
        </p:nvSpPr>
        <p:spPr bwMode="auto">
          <a:xfrm>
            <a:off x="2028065" y="4"/>
            <a:ext cx="0" cy="1069975"/>
          </a:xfrm>
          <a:prstGeom prst="line">
            <a:avLst/>
          </a:prstGeom>
          <a:noFill/>
          <a:ln w="15875">
            <a:solidFill>
              <a:schemeClr val="bg1"/>
            </a:solidFill>
            <a:round/>
            <a:headEnd/>
            <a:tailEnd/>
          </a:ln>
          <a:effectLst/>
        </p:spPr>
        <p:txBody>
          <a:bodyPr lIns="0" tIns="0" rIns="0" bIns="0" anchor="ctr"/>
          <a:lstStyle/>
          <a:p>
            <a:endParaRPr lang="ru-RU" sz="2400"/>
          </a:p>
        </p:txBody>
      </p:sp>
      <p:sp>
        <p:nvSpPr>
          <p:cNvPr id="14" name="Номер слайда 3"/>
          <p:cNvSpPr txBox="1">
            <a:spLocks/>
          </p:cNvSpPr>
          <p:nvPr userDrawn="1"/>
        </p:nvSpPr>
        <p:spPr>
          <a:xfrm>
            <a:off x="222193" y="6477111"/>
            <a:ext cx="1228397" cy="292388"/>
          </a:xfrm>
          <a:prstGeom prst="rect">
            <a:avLst/>
          </a:prstGeom>
        </p:spPr>
        <p:txBody>
          <a:bodyPr vert="horz" wrap="square" lIns="0" tIns="0" rIns="0" bIns="0" rtlCol="0" anchor="ctr">
            <a:spAutoFit/>
          </a:bodyPr>
          <a:lstStyle/>
          <a:p>
            <a:pPr marL="0" marR="0" lvl="0" indent="0" algn="l" defTabSz="912614" rtl="0" eaLnBrk="1" fontAlgn="auto" latinLnBrk="0" hangingPunct="1">
              <a:lnSpc>
                <a:spcPct val="100000"/>
              </a:lnSpc>
              <a:spcBef>
                <a:spcPts val="0"/>
              </a:spcBef>
              <a:spcAft>
                <a:spcPts val="0"/>
              </a:spcAft>
              <a:buClrTx/>
              <a:buSzTx/>
              <a:buFontTx/>
              <a:buNone/>
              <a:tabLst/>
              <a:defRPr/>
            </a:pPr>
            <a:fld id="{E4274F02-7521-4F9B-A76E-13D583AC38B1}" type="slidenum">
              <a:rPr kumimoji="0" lang="ru-RU" sz="19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l" defTabSz="912614" rtl="0" eaLnBrk="1" fontAlgn="auto" latinLnBrk="0" hangingPunct="1">
                <a:lnSpc>
                  <a:spcPct val="100000"/>
                </a:lnSpc>
                <a:spcBef>
                  <a:spcPts val="0"/>
                </a:spcBef>
                <a:spcAft>
                  <a:spcPts val="0"/>
                </a:spcAft>
                <a:buClrTx/>
                <a:buSzTx/>
                <a:buFontTx/>
                <a:buNone/>
                <a:tabLst/>
                <a:defRPr/>
              </a:pPr>
              <a:t>‹#›</a:t>
            </a:fld>
            <a:endParaRPr kumimoji="0" lang="ru-RU" sz="15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
        <p:nvSpPr>
          <p:cNvPr id="15" name="Line 15"/>
          <p:cNvSpPr>
            <a:spLocks noChangeShapeType="1"/>
          </p:cNvSpPr>
          <p:nvPr userDrawn="1"/>
        </p:nvSpPr>
        <p:spPr bwMode="auto">
          <a:xfrm>
            <a:off x="0" y="1068916"/>
            <a:ext cx="12188825" cy="0"/>
          </a:xfrm>
          <a:prstGeom prst="line">
            <a:avLst/>
          </a:prstGeom>
          <a:noFill/>
          <a:ln w="15875">
            <a:solidFill>
              <a:schemeClr val="bg1"/>
            </a:solidFill>
            <a:round/>
            <a:headEnd/>
            <a:tailEnd/>
          </a:ln>
          <a:effectLst/>
        </p:spPr>
        <p:txBody>
          <a:bodyPr lIns="0" tIns="0" rIns="0" bIns="0" anchor="ctr"/>
          <a:lstStyle/>
          <a:p>
            <a:endParaRPr lang="ru-RU" sz="2400"/>
          </a:p>
        </p:txBody>
      </p:sp>
      <p:pic>
        <p:nvPicPr>
          <p:cNvPr id="23" name="Рисунок 22"/>
          <p:cNvPicPr>
            <a:picLocks noChangeAspect="1"/>
          </p:cNvPicPr>
          <p:nvPr userDrawn="1"/>
        </p:nvPicPr>
        <p:blipFill>
          <a:blip r:embed="rId5" cstate="print"/>
          <a:srcRect/>
          <a:stretch>
            <a:fillRect/>
          </a:stretch>
        </p:blipFill>
        <p:spPr bwMode="auto">
          <a:xfrm>
            <a:off x="201479" y="142167"/>
            <a:ext cx="1602775" cy="76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7" r:id="rId1"/>
    <p:sldLayoutId id="2147483800" r:id="rId2"/>
    <p:sldLayoutId id="2147483801" r:id="rId3"/>
  </p:sldLayoutIdLst>
  <p:txStyles>
    <p:titleStyle>
      <a:lvl1pPr algn="l" defTabSz="912614" rtl="0" eaLnBrk="1" latinLnBrk="0" hangingPunct="1">
        <a:spcBef>
          <a:spcPct val="0"/>
        </a:spcBef>
        <a:buNone/>
        <a:defRPr kumimoji="0" lang="ru-RU" sz="28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342229" algn="l" defTabSz="912614" rtl="0" eaLnBrk="1" latinLnBrk="0" hangingPunct="1">
        <a:spcBef>
          <a:spcPct val="20000"/>
        </a:spcBef>
        <a:buFont typeface="Arial" pitchFamily="34" charset="0"/>
        <a:buNone/>
        <a:defRPr lang="ru-RU" sz="2000" kern="1200" dirty="0" smtClean="0">
          <a:solidFill>
            <a:srgbClr val="003366"/>
          </a:solidFill>
          <a:latin typeface="Arial Narrow" pitchFamily="34" charset="0"/>
          <a:ea typeface="+mn-ea"/>
          <a:cs typeface="+mn-cs"/>
        </a:defRPr>
      </a:lvl1pPr>
      <a:lvl2pPr marL="0" indent="-285186"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2pPr>
      <a:lvl3pPr marL="0" indent="-228161"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3pPr>
      <a:lvl4pPr marL="0" indent="-228161"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4pPr>
      <a:lvl5pPr marL="0" indent="-228161"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5pPr>
      <a:lvl6pPr marL="2509709"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74"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294"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590"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2614" rtl="0" eaLnBrk="1" latinLnBrk="0" hangingPunct="1">
        <a:defRPr sz="1900" kern="1200">
          <a:solidFill>
            <a:schemeClr val="tx1"/>
          </a:solidFill>
          <a:latin typeface="+mn-lt"/>
          <a:ea typeface="+mn-ea"/>
          <a:cs typeface="+mn-cs"/>
        </a:defRPr>
      </a:lvl1pPr>
      <a:lvl2pPr marL="456261" algn="l" defTabSz="912614" rtl="0" eaLnBrk="1" latinLnBrk="0" hangingPunct="1">
        <a:defRPr sz="1900" kern="1200">
          <a:solidFill>
            <a:schemeClr val="tx1"/>
          </a:solidFill>
          <a:latin typeface="+mn-lt"/>
          <a:ea typeface="+mn-ea"/>
          <a:cs typeface="+mn-cs"/>
        </a:defRPr>
      </a:lvl2pPr>
      <a:lvl3pPr marL="912614" algn="l" defTabSz="912614" rtl="0" eaLnBrk="1" latinLnBrk="0" hangingPunct="1">
        <a:defRPr sz="1900" kern="1200">
          <a:solidFill>
            <a:schemeClr val="tx1"/>
          </a:solidFill>
          <a:latin typeface="+mn-lt"/>
          <a:ea typeface="+mn-ea"/>
          <a:cs typeface="+mn-cs"/>
        </a:defRPr>
      </a:lvl3pPr>
      <a:lvl4pPr marL="1368908" algn="l" defTabSz="912614" rtl="0" eaLnBrk="1" latinLnBrk="0" hangingPunct="1">
        <a:defRPr sz="1900" kern="1200">
          <a:solidFill>
            <a:schemeClr val="tx1"/>
          </a:solidFill>
          <a:latin typeface="+mn-lt"/>
          <a:ea typeface="+mn-ea"/>
          <a:cs typeface="+mn-cs"/>
        </a:defRPr>
      </a:lvl4pPr>
      <a:lvl5pPr marL="1825229" algn="l" defTabSz="912614" rtl="0" eaLnBrk="1" latinLnBrk="0" hangingPunct="1">
        <a:defRPr sz="1900" kern="1200">
          <a:solidFill>
            <a:schemeClr val="tx1"/>
          </a:solidFill>
          <a:latin typeface="+mn-lt"/>
          <a:ea typeface="+mn-ea"/>
          <a:cs typeface="+mn-cs"/>
        </a:defRPr>
      </a:lvl5pPr>
      <a:lvl6pPr marL="2281495" algn="l" defTabSz="912614" rtl="0" eaLnBrk="1" latinLnBrk="0" hangingPunct="1">
        <a:defRPr sz="1900" kern="1200">
          <a:solidFill>
            <a:schemeClr val="tx1"/>
          </a:solidFill>
          <a:latin typeface="+mn-lt"/>
          <a:ea typeface="+mn-ea"/>
          <a:cs typeface="+mn-cs"/>
        </a:defRPr>
      </a:lvl6pPr>
      <a:lvl7pPr marL="2737833" algn="l" defTabSz="912614" rtl="0" eaLnBrk="1" latinLnBrk="0" hangingPunct="1">
        <a:defRPr sz="1900" kern="1200">
          <a:solidFill>
            <a:schemeClr val="tx1"/>
          </a:solidFill>
          <a:latin typeface="+mn-lt"/>
          <a:ea typeface="+mn-ea"/>
          <a:cs typeface="+mn-cs"/>
        </a:defRPr>
      </a:lvl7pPr>
      <a:lvl8pPr marL="3194134" algn="l" defTabSz="912614" rtl="0" eaLnBrk="1" latinLnBrk="0" hangingPunct="1">
        <a:defRPr sz="1900" kern="1200">
          <a:solidFill>
            <a:schemeClr val="tx1"/>
          </a:solidFill>
          <a:latin typeface="+mn-lt"/>
          <a:ea typeface="+mn-ea"/>
          <a:cs typeface="+mn-cs"/>
        </a:defRPr>
      </a:lvl8pPr>
      <a:lvl9pPr marL="3650454" algn="l" defTabSz="91261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6"/>
          <p:cNvSpPr>
            <a:spLocks noChangeArrowheads="1"/>
          </p:cNvSpPr>
          <p:nvPr userDrawn="1"/>
        </p:nvSpPr>
        <p:spPr bwMode="auto">
          <a:xfrm>
            <a:off x="3" y="0"/>
            <a:ext cx="12188824" cy="6858000"/>
          </a:xfrm>
          <a:prstGeom prst="rect">
            <a:avLst/>
          </a:prstGeom>
          <a:solidFill>
            <a:srgbClr val="0079C2"/>
          </a:solidFill>
          <a:ln w="9525" algn="ctr">
            <a:noFill/>
            <a:miter lim="800000"/>
            <a:headEnd/>
            <a:tailEnd/>
          </a:ln>
          <a:effectLst/>
        </p:spPr>
        <p:txBody>
          <a:bodyPr wrap="none" lIns="0" tIns="0" rIns="0" bIns="0" anchor="ctr"/>
          <a:lstStyle/>
          <a:p>
            <a:endParaRPr lang="ru-RU" sz="2400"/>
          </a:p>
        </p:txBody>
      </p:sp>
      <p:sp>
        <p:nvSpPr>
          <p:cNvPr id="20" name="Rectangle 8"/>
          <p:cNvSpPr>
            <a:spLocks noChangeArrowheads="1"/>
          </p:cNvSpPr>
          <p:nvPr userDrawn="1"/>
        </p:nvSpPr>
        <p:spPr bwMode="auto">
          <a:xfrm>
            <a:off x="0" y="12"/>
            <a:ext cx="12188825" cy="1062567"/>
          </a:xfrm>
          <a:prstGeom prst="rect">
            <a:avLst/>
          </a:prstGeom>
          <a:solidFill>
            <a:srgbClr val="003366"/>
          </a:solidFill>
          <a:ln w="9525" algn="ctr">
            <a:noFill/>
            <a:miter lim="800000"/>
            <a:headEnd/>
            <a:tailEnd/>
          </a:ln>
          <a:effectLst/>
        </p:spPr>
        <p:txBody>
          <a:bodyPr wrap="none" lIns="0" tIns="0" rIns="0" bIns="0" anchor="ctr"/>
          <a:lstStyle/>
          <a:p>
            <a:endParaRPr lang="ru-RU" sz="2400"/>
          </a:p>
        </p:txBody>
      </p:sp>
      <p:sp>
        <p:nvSpPr>
          <p:cNvPr id="17" name="Rectangle 7"/>
          <p:cNvSpPr>
            <a:spLocks noChangeArrowheads="1"/>
          </p:cNvSpPr>
          <p:nvPr userDrawn="1"/>
        </p:nvSpPr>
        <p:spPr bwMode="auto">
          <a:xfrm>
            <a:off x="3" y="3"/>
            <a:ext cx="2031468" cy="1062565"/>
          </a:xfrm>
          <a:prstGeom prst="rect">
            <a:avLst/>
          </a:prstGeom>
          <a:solidFill>
            <a:srgbClr val="0079C2"/>
          </a:solidFill>
          <a:ln w="9525" algn="ctr">
            <a:noFill/>
            <a:miter lim="800000"/>
            <a:headEnd/>
            <a:tailEnd/>
          </a:ln>
          <a:effectLst/>
        </p:spPr>
        <p:txBody>
          <a:bodyPr wrap="none" lIns="0" tIns="0" rIns="0" bIns="0" anchor="ctr"/>
          <a:lstStyle/>
          <a:p>
            <a:endParaRPr lang="ru-RU" sz="2400"/>
          </a:p>
        </p:txBody>
      </p:sp>
      <p:sp>
        <p:nvSpPr>
          <p:cNvPr id="11" name="Rectangle 5"/>
          <p:cNvSpPr>
            <a:spLocks noChangeArrowheads="1"/>
          </p:cNvSpPr>
          <p:nvPr userDrawn="1"/>
        </p:nvSpPr>
        <p:spPr bwMode="auto">
          <a:xfrm>
            <a:off x="-3" y="6378000"/>
            <a:ext cx="12188828" cy="480000"/>
          </a:xfrm>
          <a:prstGeom prst="rect">
            <a:avLst/>
          </a:prstGeom>
          <a:solidFill>
            <a:srgbClr val="003366"/>
          </a:solidFill>
          <a:ln w="9525" algn="ctr">
            <a:noFill/>
            <a:miter lim="800000"/>
            <a:headEnd/>
            <a:tailEnd/>
          </a:ln>
          <a:effectLst/>
        </p:spPr>
        <p:txBody>
          <a:bodyPr wrap="none" lIns="0" tIns="0" rIns="0" bIns="0" anchor="ctr"/>
          <a:lstStyle/>
          <a:p>
            <a:pPr marL="0" algn="l" defTabSz="912614" rtl="0" eaLnBrk="1" latinLnBrk="0" hangingPunct="1"/>
            <a:endParaRPr lang="ru-RU" sz="1900" kern="1200">
              <a:solidFill>
                <a:schemeClr val="tx1"/>
              </a:solidFill>
              <a:latin typeface="+mn-lt"/>
              <a:ea typeface="+mn-ea"/>
              <a:cs typeface="+mn-cs"/>
            </a:endParaRPr>
          </a:p>
        </p:txBody>
      </p:sp>
      <p:sp>
        <p:nvSpPr>
          <p:cNvPr id="3" name="Текст 2"/>
          <p:cNvSpPr>
            <a:spLocks noGrp="1"/>
          </p:cNvSpPr>
          <p:nvPr>
            <p:ph type="body" idx="1"/>
          </p:nvPr>
        </p:nvSpPr>
        <p:spPr>
          <a:xfrm>
            <a:off x="2268476" y="1214545"/>
            <a:ext cx="9700273" cy="4950883"/>
          </a:xfrm>
          <a:prstGeom prst="rect">
            <a:avLst/>
          </a:prstGeom>
        </p:spPr>
        <p:txBody>
          <a:bodyPr vert="horz" wrap="square" lIns="0" tIns="0" rIns="0" bIns="0" rtlCol="0" anchor="ctr" anchorCtr="0">
            <a:noAutofit/>
          </a:bodyPr>
          <a:lstStyle/>
          <a:p>
            <a:pPr lvl="0"/>
            <a:r>
              <a:rPr lang="ru-RU" dirty="0" smtClean="0"/>
              <a:t>НАЗВАНИЕ ПРЕЗЕНТАЦИИ</a:t>
            </a:r>
          </a:p>
        </p:txBody>
      </p:sp>
      <p:sp>
        <p:nvSpPr>
          <p:cNvPr id="50" name="Line 16"/>
          <p:cNvSpPr>
            <a:spLocks noChangeShapeType="1"/>
          </p:cNvSpPr>
          <p:nvPr userDrawn="1"/>
        </p:nvSpPr>
        <p:spPr bwMode="auto">
          <a:xfrm>
            <a:off x="0" y="6362127"/>
            <a:ext cx="12188825" cy="0"/>
          </a:xfrm>
          <a:prstGeom prst="line">
            <a:avLst/>
          </a:prstGeom>
          <a:noFill/>
          <a:ln w="15875">
            <a:solidFill>
              <a:schemeClr val="bg1"/>
            </a:solidFill>
            <a:round/>
            <a:headEnd/>
            <a:tailEnd/>
          </a:ln>
          <a:effectLst/>
        </p:spPr>
        <p:txBody>
          <a:bodyPr lIns="0" tIns="0" rIns="0" bIns="0" anchor="ctr"/>
          <a:lstStyle/>
          <a:p>
            <a:endParaRPr lang="ru-RU" sz="2400"/>
          </a:p>
        </p:txBody>
      </p:sp>
      <p:sp>
        <p:nvSpPr>
          <p:cNvPr id="16" name="Line 9"/>
          <p:cNvSpPr>
            <a:spLocks noChangeShapeType="1"/>
          </p:cNvSpPr>
          <p:nvPr userDrawn="1"/>
        </p:nvSpPr>
        <p:spPr bwMode="auto">
          <a:xfrm>
            <a:off x="2028065" y="4"/>
            <a:ext cx="0" cy="1069975"/>
          </a:xfrm>
          <a:prstGeom prst="line">
            <a:avLst/>
          </a:prstGeom>
          <a:noFill/>
          <a:ln w="15875">
            <a:solidFill>
              <a:schemeClr val="bg1"/>
            </a:solidFill>
            <a:round/>
            <a:headEnd/>
            <a:tailEnd/>
          </a:ln>
          <a:effectLst/>
        </p:spPr>
        <p:txBody>
          <a:bodyPr lIns="0" tIns="0" rIns="0" bIns="0" anchor="ctr"/>
          <a:lstStyle/>
          <a:p>
            <a:endParaRPr lang="ru-RU" sz="2400"/>
          </a:p>
        </p:txBody>
      </p:sp>
      <p:sp>
        <p:nvSpPr>
          <p:cNvPr id="15" name="Line 15"/>
          <p:cNvSpPr>
            <a:spLocks noChangeShapeType="1"/>
          </p:cNvSpPr>
          <p:nvPr userDrawn="1"/>
        </p:nvSpPr>
        <p:spPr bwMode="auto">
          <a:xfrm>
            <a:off x="0" y="1068916"/>
            <a:ext cx="12188825" cy="0"/>
          </a:xfrm>
          <a:prstGeom prst="line">
            <a:avLst/>
          </a:prstGeom>
          <a:noFill/>
          <a:ln w="15875">
            <a:solidFill>
              <a:schemeClr val="bg1"/>
            </a:solidFill>
            <a:round/>
            <a:headEnd/>
            <a:tailEnd/>
          </a:ln>
          <a:effectLst/>
        </p:spPr>
        <p:txBody>
          <a:bodyPr lIns="0" tIns="0" rIns="0" bIns="0" anchor="ctr"/>
          <a:lstStyle/>
          <a:p>
            <a:endParaRPr lang="ru-RU" sz="2400"/>
          </a:p>
        </p:txBody>
      </p:sp>
      <p:pic>
        <p:nvPicPr>
          <p:cNvPr id="14" name="Рисунок 13"/>
          <p:cNvPicPr>
            <a:picLocks noChangeAspect="1"/>
          </p:cNvPicPr>
          <p:nvPr userDrawn="1"/>
        </p:nvPicPr>
        <p:blipFill>
          <a:blip r:embed="rId5" cstate="print"/>
          <a:srcRect/>
          <a:stretch>
            <a:fillRect/>
          </a:stretch>
        </p:blipFill>
        <p:spPr bwMode="auto">
          <a:xfrm>
            <a:off x="201479" y="142167"/>
            <a:ext cx="1602775" cy="76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6" r:id="rId1"/>
    <p:sldLayoutId id="2147483787" r:id="rId2"/>
    <p:sldLayoutId id="2147483852" r:id="rId3"/>
  </p:sldLayoutIdLst>
  <p:txStyles>
    <p:titleStyle>
      <a:lvl1pPr algn="l" defTabSz="912614" rtl="0" eaLnBrk="1" latinLnBrk="0" hangingPunct="1">
        <a:spcBef>
          <a:spcPct val="0"/>
        </a:spcBef>
        <a:buNone/>
        <a:defRPr kumimoji="0" lang="ru-RU" sz="20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342229" algn="l" defTabSz="912614" rtl="0" eaLnBrk="1" latinLnBrk="0" hangingPunct="1">
        <a:spcBef>
          <a:spcPct val="20000"/>
        </a:spcBef>
        <a:buFont typeface="Arial" pitchFamily="34" charset="0"/>
        <a:buNone/>
        <a:defRPr lang="ru-RU" sz="2800" b="1" kern="1200" dirty="0" smtClean="0">
          <a:solidFill>
            <a:schemeClr val="bg1"/>
          </a:solidFill>
          <a:latin typeface="Arial Narrow" pitchFamily="34" charset="0"/>
          <a:ea typeface="+mn-ea"/>
          <a:cs typeface="+mn-cs"/>
        </a:defRPr>
      </a:lvl1pPr>
      <a:lvl2pPr marL="0" indent="-285186"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2pPr>
      <a:lvl3pPr marL="0" indent="-228161"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3pPr>
      <a:lvl4pPr marL="0" indent="-228161"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4pPr>
      <a:lvl5pPr marL="0" indent="-228161"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5pPr>
      <a:lvl6pPr marL="2509709"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74"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294"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590"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2614" rtl="0" eaLnBrk="1" latinLnBrk="0" hangingPunct="1">
        <a:defRPr sz="1900" kern="1200">
          <a:solidFill>
            <a:schemeClr val="tx1"/>
          </a:solidFill>
          <a:latin typeface="+mn-lt"/>
          <a:ea typeface="+mn-ea"/>
          <a:cs typeface="+mn-cs"/>
        </a:defRPr>
      </a:lvl1pPr>
      <a:lvl2pPr marL="456261" algn="l" defTabSz="912614" rtl="0" eaLnBrk="1" latinLnBrk="0" hangingPunct="1">
        <a:defRPr sz="1900" kern="1200">
          <a:solidFill>
            <a:schemeClr val="tx1"/>
          </a:solidFill>
          <a:latin typeface="+mn-lt"/>
          <a:ea typeface="+mn-ea"/>
          <a:cs typeface="+mn-cs"/>
        </a:defRPr>
      </a:lvl2pPr>
      <a:lvl3pPr marL="912614" algn="l" defTabSz="912614" rtl="0" eaLnBrk="1" latinLnBrk="0" hangingPunct="1">
        <a:defRPr sz="1900" kern="1200">
          <a:solidFill>
            <a:schemeClr val="tx1"/>
          </a:solidFill>
          <a:latin typeface="+mn-lt"/>
          <a:ea typeface="+mn-ea"/>
          <a:cs typeface="+mn-cs"/>
        </a:defRPr>
      </a:lvl3pPr>
      <a:lvl4pPr marL="1368908" algn="l" defTabSz="912614" rtl="0" eaLnBrk="1" latinLnBrk="0" hangingPunct="1">
        <a:defRPr sz="1900" kern="1200">
          <a:solidFill>
            <a:schemeClr val="tx1"/>
          </a:solidFill>
          <a:latin typeface="+mn-lt"/>
          <a:ea typeface="+mn-ea"/>
          <a:cs typeface="+mn-cs"/>
        </a:defRPr>
      </a:lvl4pPr>
      <a:lvl5pPr marL="1825229" algn="l" defTabSz="912614" rtl="0" eaLnBrk="1" latinLnBrk="0" hangingPunct="1">
        <a:defRPr sz="1900" kern="1200">
          <a:solidFill>
            <a:schemeClr val="tx1"/>
          </a:solidFill>
          <a:latin typeface="+mn-lt"/>
          <a:ea typeface="+mn-ea"/>
          <a:cs typeface="+mn-cs"/>
        </a:defRPr>
      </a:lvl5pPr>
      <a:lvl6pPr marL="2281495" algn="l" defTabSz="912614" rtl="0" eaLnBrk="1" latinLnBrk="0" hangingPunct="1">
        <a:defRPr sz="1900" kern="1200">
          <a:solidFill>
            <a:schemeClr val="tx1"/>
          </a:solidFill>
          <a:latin typeface="+mn-lt"/>
          <a:ea typeface="+mn-ea"/>
          <a:cs typeface="+mn-cs"/>
        </a:defRPr>
      </a:lvl6pPr>
      <a:lvl7pPr marL="2737833" algn="l" defTabSz="912614" rtl="0" eaLnBrk="1" latinLnBrk="0" hangingPunct="1">
        <a:defRPr sz="1900" kern="1200">
          <a:solidFill>
            <a:schemeClr val="tx1"/>
          </a:solidFill>
          <a:latin typeface="+mn-lt"/>
          <a:ea typeface="+mn-ea"/>
          <a:cs typeface="+mn-cs"/>
        </a:defRPr>
      </a:lvl7pPr>
      <a:lvl8pPr marL="3194134" algn="l" defTabSz="912614" rtl="0" eaLnBrk="1" latinLnBrk="0" hangingPunct="1">
        <a:defRPr sz="1900" kern="1200">
          <a:solidFill>
            <a:schemeClr val="tx1"/>
          </a:solidFill>
          <a:latin typeface="+mn-lt"/>
          <a:ea typeface="+mn-ea"/>
          <a:cs typeface="+mn-cs"/>
        </a:defRPr>
      </a:lvl8pPr>
      <a:lvl9pPr marL="3650454" algn="l" defTabSz="91261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5"/>
          <p:cNvSpPr>
            <a:spLocks noChangeArrowheads="1"/>
          </p:cNvSpPr>
          <p:nvPr userDrawn="1"/>
        </p:nvSpPr>
        <p:spPr bwMode="auto">
          <a:xfrm>
            <a:off x="-3" y="6378000"/>
            <a:ext cx="12188828" cy="480000"/>
          </a:xfrm>
          <a:prstGeom prst="rect">
            <a:avLst/>
          </a:prstGeom>
          <a:solidFill>
            <a:srgbClr val="0079C2"/>
          </a:solidFill>
          <a:ln w="9525" algn="ctr">
            <a:noFill/>
            <a:miter lim="800000"/>
            <a:headEnd/>
            <a:tailEnd/>
          </a:ln>
          <a:effectLst/>
        </p:spPr>
        <p:txBody>
          <a:bodyPr wrap="none" lIns="0" tIns="0" rIns="0" bIns="0" anchor="ctr"/>
          <a:lstStyle/>
          <a:p>
            <a:pPr defTabSz="912614"/>
            <a:endParaRPr lang="ru-RU" sz="1900">
              <a:solidFill>
                <a:prstClr val="black"/>
              </a:solidFill>
            </a:endParaRPr>
          </a:p>
        </p:txBody>
      </p:sp>
      <p:sp>
        <p:nvSpPr>
          <p:cNvPr id="20" name="Rectangle 8"/>
          <p:cNvSpPr>
            <a:spLocks noChangeArrowheads="1"/>
          </p:cNvSpPr>
          <p:nvPr userDrawn="1"/>
        </p:nvSpPr>
        <p:spPr bwMode="auto">
          <a:xfrm>
            <a:off x="0" y="12"/>
            <a:ext cx="12188825" cy="1062567"/>
          </a:xfrm>
          <a:prstGeom prst="rect">
            <a:avLst/>
          </a:prstGeom>
          <a:solidFill>
            <a:srgbClr val="003366"/>
          </a:solidFill>
          <a:ln w="9525" algn="ctr">
            <a:noFill/>
            <a:miter lim="800000"/>
            <a:headEnd/>
            <a:tailEnd/>
          </a:ln>
          <a:effectLst/>
        </p:spPr>
        <p:txBody>
          <a:bodyPr wrap="none" lIns="0" tIns="0" rIns="0" bIns="0" anchor="ctr"/>
          <a:lstStyle/>
          <a:p>
            <a:endParaRPr lang="ru-RU">
              <a:solidFill>
                <a:prstClr val="black"/>
              </a:solidFill>
            </a:endParaRPr>
          </a:p>
        </p:txBody>
      </p:sp>
      <p:sp>
        <p:nvSpPr>
          <p:cNvPr id="17" name="Rectangle 7"/>
          <p:cNvSpPr>
            <a:spLocks noChangeArrowheads="1"/>
          </p:cNvSpPr>
          <p:nvPr userDrawn="1"/>
        </p:nvSpPr>
        <p:spPr bwMode="auto">
          <a:xfrm>
            <a:off x="3" y="3"/>
            <a:ext cx="2031468" cy="1062565"/>
          </a:xfrm>
          <a:prstGeom prst="rect">
            <a:avLst/>
          </a:prstGeom>
          <a:solidFill>
            <a:srgbClr val="0079C2"/>
          </a:solidFill>
          <a:ln w="9525" algn="ctr">
            <a:noFill/>
            <a:miter lim="800000"/>
            <a:headEnd/>
            <a:tailEnd/>
          </a:ln>
          <a:effectLst/>
        </p:spPr>
        <p:txBody>
          <a:bodyPr wrap="none" lIns="0" tIns="0" rIns="0" bIns="0" anchor="ctr"/>
          <a:lstStyle/>
          <a:p>
            <a:endParaRPr lang="ru-RU">
              <a:solidFill>
                <a:prstClr val="black"/>
              </a:solidFill>
            </a:endParaRPr>
          </a:p>
        </p:txBody>
      </p:sp>
      <p:sp>
        <p:nvSpPr>
          <p:cNvPr id="11" name="Rectangle 5"/>
          <p:cNvSpPr>
            <a:spLocks noChangeArrowheads="1"/>
          </p:cNvSpPr>
          <p:nvPr userDrawn="1"/>
        </p:nvSpPr>
        <p:spPr bwMode="auto">
          <a:xfrm>
            <a:off x="-1" y="6378000"/>
            <a:ext cx="2031473" cy="480000"/>
          </a:xfrm>
          <a:prstGeom prst="rect">
            <a:avLst/>
          </a:prstGeom>
          <a:solidFill>
            <a:srgbClr val="003366"/>
          </a:solidFill>
          <a:ln w="9525" algn="ctr">
            <a:noFill/>
            <a:miter lim="800000"/>
            <a:headEnd/>
            <a:tailEnd/>
          </a:ln>
          <a:effectLst/>
        </p:spPr>
        <p:txBody>
          <a:bodyPr wrap="none" lIns="0" tIns="0" rIns="0" bIns="0" anchor="ctr"/>
          <a:lstStyle/>
          <a:p>
            <a:pPr defTabSz="912614"/>
            <a:endParaRPr lang="ru-RU" sz="1900">
              <a:solidFill>
                <a:prstClr val="black"/>
              </a:solidFill>
            </a:endParaRPr>
          </a:p>
        </p:txBody>
      </p:sp>
      <p:sp>
        <p:nvSpPr>
          <p:cNvPr id="2" name="Заголовок 1"/>
          <p:cNvSpPr>
            <a:spLocks noGrp="1"/>
          </p:cNvSpPr>
          <p:nvPr>
            <p:ph type="title"/>
          </p:nvPr>
        </p:nvSpPr>
        <p:spPr>
          <a:xfrm>
            <a:off x="2266355" y="1"/>
            <a:ext cx="9702395" cy="982984"/>
          </a:xfrm>
          <a:prstGeom prst="rect">
            <a:avLst/>
          </a:prstGeom>
        </p:spPr>
        <p:txBody>
          <a:bodyPr lIns="0" tIns="0" rIns="0" bIns="0" anchor="b" anchorCtr="0"/>
          <a:lstStyle/>
          <a:p>
            <a:pPr marL="0" marR="0" lvl="0" indent="0" algn="l" defTabSz="912614"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3" name="Текст 2"/>
          <p:cNvSpPr>
            <a:spLocks noGrp="1"/>
          </p:cNvSpPr>
          <p:nvPr>
            <p:ph type="body" idx="1"/>
          </p:nvPr>
        </p:nvSpPr>
        <p:spPr>
          <a:xfrm>
            <a:off x="201095" y="1214545"/>
            <a:ext cx="11767717" cy="4950883"/>
          </a:xfrm>
          <a:prstGeom prst="rect">
            <a:avLst/>
          </a:prstGeom>
        </p:spPr>
        <p:txBody>
          <a:bodyPr vert="horz" wrap="square" lIns="0" tIns="0" rIns="0" bIns="0" rtlCol="0">
            <a:noAutofit/>
          </a:bodyPr>
          <a:lstStyle/>
          <a:p>
            <a:pPr lvl="0"/>
            <a:r>
              <a:rPr lang="ru-RU" dirty="0" smtClean="0"/>
              <a:t>Образец текста</a:t>
            </a:r>
          </a:p>
        </p:txBody>
      </p:sp>
      <p:sp>
        <p:nvSpPr>
          <p:cNvPr id="50" name="Line 16"/>
          <p:cNvSpPr>
            <a:spLocks noChangeShapeType="1"/>
          </p:cNvSpPr>
          <p:nvPr userDrawn="1"/>
        </p:nvSpPr>
        <p:spPr bwMode="auto">
          <a:xfrm>
            <a:off x="0" y="6362127"/>
            <a:ext cx="12188825" cy="0"/>
          </a:xfrm>
          <a:prstGeom prst="line">
            <a:avLst/>
          </a:prstGeom>
          <a:noFill/>
          <a:ln w="15875">
            <a:solidFill>
              <a:schemeClr val="bg1"/>
            </a:solidFill>
            <a:round/>
            <a:headEnd/>
            <a:tailEnd/>
          </a:ln>
          <a:effectLst/>
        </p:spPr>
        <p:txBody>
          <a:bodyPr lIns="0" tIns="0" rIns="0" bIns="0" anchor="ctr"/>
          <a:lstStyle/>
          <a:p>
            <a:endParaRPr lang="ru-RU">
              <a:solidFill>
                <a:prstClr val="black"/>
              </a:solidFill>
            </a:endParaRPr>
          </a:p>
        </p:txBody>
      </p:sp>
      <p:sp>
        <p:nvSpPr>
          <p:cNvPr id="51" name="Line 7"/>
          <p:cNvSpPr>
            <a:spLocks noChangeShapeType="1"/>
          </p:cNvSpPr>
          <p:nvPr userDrawn="1"/>
        </p:nvSpPr>
        <p:spPr bwMode="auto">
          <a:xfrm>
            <a:off x="2028065" y="6362703"/>
            <a:ext cx="0" cy="495300"/>
          </a:xfrm>
          <a:prstGeom prst="line">
            <a:avLst/>
          </a:prstGeom>
          <a:noFill/>
          <a:ln w="15875">
            <a:solidFill>
              <a:schemeClr val="bg1"/>
            </a:solidFill>
            <a:round/>
            <a:headEnd/>
            <a:tailEnd/>
          </a:ln>
          <a:effectLst/>
        </p:spPr>
        <p:txBody>
          <a:bodyPr lIns="0" tIns="0" rIns="0" bIns="0" anchor="ctr"/>
          <a:lstStyle/>
          <a:p>
            <a:endParaRPr lang="ru-RU">
              <a:solidFill>
                <a:prstClr val="black"/>
              </a:solidFill>
            </a:endParaRPr>
          </a:p>
        </p:txBody>
      </p:sp>
      <p:sp>
        <p:nvSpPr>
          <p:cNvPr id="16" name="Line 9"/>
          <p:cNvSpPr>
            <a:spLocks noChangeShapeType="1"/>
          </p:cNvSpPr>
          <p:nvPr userDrawn="1"/>
        </p:nvSpPr>
        <p:spPr bwMode="auto">
          <a:xfrm>
            <a:off x="2028065" y="4"/>
            <a:ext cx="0" cy="1069975"/>
          </a:xfrm>
          <a:prstGeom prst="line">
            <a:avLst/>
          </a:prstGeom>
          <a:noFill/>
          <a:ln w="15875">
            <a:solidFill>
              <a:schemeClr val="bg1"/>
            </a:solidFill>
            <a:round/>
            <a:headEnd/>
            <a:tailEnd/>
          </a:ln>
          <a:effectLst/>
        </p:spPr>
        <p:txBody>
          <a:bodyPr lIns="0" tIns="0" rIns="0" bIns="0" anchor="ctr"/>
          <a:lstStyle/>
          <a:p>
            <a:endParaRPr lang="ru-RU">
              <a:solidFill>
                <a:prstClr val="black"/>
              </a:solidFill>
            </a:endParaRPr>
          </a:p>
        </p:txBody>
      </p:sp>
      <p:sp>
        <p:nvSpPr>
          <p:cNvPr id="14" name="Номер слайда 3"/>
          <p:cNvSpPr txBox="1">
            <a:spLocks/>
          </p:cNvSpPr>
          <p:nvPr userDrawn="1"/>
        </p:nvSpPr>
        <p:spPr>
          <a:xfrm>
            <a:off x="222193" y="6477111"/>
            <a:ext cx="1228397" cy="292388"/>
          </a:xfrm>
          <a:prstGeom prst="rect">
            <a:avLst/>
          </a:prstGeom>
        </p:spPr>
        <p:txBody>
          <a:bodyPr vert="horz" wrap="square" lIns="0" tIns="0" rIns="0" bIns="0" rtlCol="0" anchor="ctr">
            <a:spAutoFit/>
          </a:bodyPr>
          <a:lstStyle/>
          <a:p>
            <a:pPr defTabSz="912614">
              <a:defRPr/>
            </a:pPr>
            <a:fld id="{E4274F02-7521-4F9B-A76E-13D583AC38B1}" type="slidenum">
              <a:rPr lang="ru-RU" sz="1900" b="1" smtClean="0">
                <a:solidFill>
                  <a:prstClr val="white"/>
                </a:solidFill>
                <a:latin typeface="Arial Narrow" pitchFamily="34" charset="0"/>
              </a:rPr>
              <a:pPr defTabSz="912614">
                <a:defRPr/>
              </a:pPr>
              <a:t>‹#›</a:t>
            </a:fld>
            <a:endParaRPr lang="ru-RU" sz="1500" b="1" dirty="0" smtClean="0">
              <a:solidFill>
                <a:prstClr val="white"/>
              </a:solidFill>
              <a:latin typeface="Arial Narrow" pitchFamily="34" charset="0"/>
            </a:endParaRPr>
          </a:p>
        </p:txBody>
      </p:sp>
      <p:sp>
        <p:nvSpPr>
          <p:cNvPr id="15" name="Line 15"/>
          <p:cNvSpPr>
            <a:spLocks noChangeShapeType="1"/>
          </p:cNvSpPr>
          <p:nvPr userDrawn="1"/>
        </p:nvSpPr>
        <p:spPr bwMode="auto">
          <a:xfrm>
            <a:off x="0" y="1068916"/>
            <a:ext cx="12188825" cy="0"/>
          </a:xfrm>
          <a:prstGeom prst="line">
            <a:avLst/>
          </a:prstGeom>
          <a:noFill/>
          <a:ln w="15875">
            <a:solidFill>
              <a:schemeClr val="bg1"/>
            </a:solidFill>
            <a:round/>
            <a:headEnd/>
            <a:tailEnd/>
          </a:ln>
          <a:effectLst/>
        </p:spPr>
        <p:txBody>
          <a:bodyPr lIns="0" tIns="0" rIns="0" bIns="0" anchor="ctr"/>
          <a:lstStyle/>
          <a:p>
            <a:endParaRPr lang="ru-RU">
              <a:solidFill>
                <a:prstClr val="black"/>
              </a:solidFill>
            </a:endParaRPr>
          </a:p>
        </p:txBody>
      </p:sp>
      <p:pic>
        <p:nvPicPr>
          <p:cNvPr id="23" name="Рисунок 22"/>
          <p:cNvPicPr>
            <a:picLocks noChangeAspect="1"/>
          </p:cNvPicPr>
          <p:nvPr userDrawn="1"/>
        </p:nvPicPr>
        <p:blipFill>
          <a:blip r:embed="rId9" cstate="print"/>
          <a:srcRect/>
          <a:stretch>
            <a:fillRect/>
          </a:stretch>
        </p:blipFill>
        <p:spPr bwMode="auto">
          <a:xfrm>
            <a:off x="201479" y="142167"/>
            <a:ext cx="1602775" cy="768000"/>
          </a:xfrm>
          <a:prstGeom prst="rect">
            <a:avLst/>
          </a:prstGeom>
          <a:noFill/>
          <a:ln w="9525">
            <a:noFill/>
            <a:miter lim="800000"/>
            <a:headEnd/>
            <a:tailEnd/>
          </a:ln>
        </p:spPr>
      </p:pic>
    </p:spTree>
    <p:extLst>
      <p:ext uri="{BB962C8B-B14F-4D97-AF65-F5344CB8AC3E}">
        <p14:creationId xmlns:p14="http://schemas.microsoft.com/office/powerpoint/2010/main" val="2314694593"/>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37" r:id="rId6"/>
    <p:sldLayoutId id="2147483838" r:id="rId7"/>
  </p:sldLayoutIdLst>
  <p:txStyles>
    <p:titleStyle>
      <a:lvl1pPr algn="l" defTabSz="912614" rtl="0" eaLnBrk="1" latinLnBrk="0" hangingPunct="1">
        <a:spcBef>
          <a:spcPct val="0"/>
        </a:spcBef>
        <a:buNone/>
        <a:defRPr kumimoji="0" lang="ru-RU" sz="28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342229" algn="l" defTabSz="912614" rtl="0" eaLnBrk="1" latinLnBrk="0" hangingPunct="1">
        <a:spcBef>
          <a:spcPct val="20000"/>
        </a:spcBef>
        <a:buFont typeface="Arial" pitchFamily="34" charset="0"/>
        <a:buNone/>
        <a:defRPr lang="ru-RU" sz="2000" kern="1200" dirty="0" smtClean="0">
          <a:solidFill>
            <a:srgbClr val="003366"/>
          </a:solidFill>
          <a:latin typeface="Arial Narrow" pitchFamily="34" charset="0"/>
          <a:ea typeface="+mn-ea"/>
          <a:cs typeface="+mn-cs"/>
        </a:defRPr>
      </a:lvl1pPr>
      <a:lvl2pPr marL="0" indent="-285186"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2pPr>
      <a:lvl3pPr marL="0" indent="-228161"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3pPr>
      <a:lvl4pPr marL="0" indent="-228161"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4pPr>
      <a:lvl5pPr marL="0" indent="-228161" algn="l" defTabSz="912614"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5pPr>
      <a:lvl6pPr marL="2509709"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74"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294"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590" indent="-228161" algn="l" defTabSz="9126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2614" rtl="0" eaLnBrk="1" latinLnBrk="0" hangingPunct="1">
        <a:defRPr sz="1900" kern="1200">
          <a:solidFill>
            <a:schemeClr val="tx1"/>
          </a:solidFill>
          <a:latin typeface="+mn-lt"/>
          <a:ea typeface="+mn-ea"/>
          <a:cs typeface="+mn-cs"/>
        </a:defRPr>
      </a:lvl1pPr>
      <a:lvl2pPr marL="456261" algn="l" defTabSz="912614" rtl="0" eaLnBrk="1" latinLnBrk="0" hangingPunct="1">
        <a:defRPr sz="1900" kern="1200">
          <a:solidFill>
            <a:schemeClr val="tx1"/>
          </a:solidFill>
          <a:latin typeface="+mn-lt"/>
          <a:ea typeface="+mn-ea"/>
          <a:cs typeface="+mn-cs"/>
        </a:defRPr>
      </a:lvl2pPr>
      <a:lvl3pPr marL="912614" algn="l" defTabSz="912614" rtl="0" eaLnBrk="1" latinLnBrk="0" hangingPunct="1">
        <a:defRPr sz="1900" kern="1200">
          <a:solidFill>
            <a:schemeClr val="tx1"/>
          </a:solidFill>
          <a:latin typeface="+mn-lt"/>
          <a:ea typeface="+mn-ea"/>
          <a:cs typeface="+mn-cs"/>
        </a:defRPr>
      </a:lvl3pPr>
      <a:lvl4pPr marL="1368908" algn="l" defTabSz="912614" rtl="0" eaLnBrk="1" latinLnBrk="0" hangingPunct="1">
        <a:defRPr sz="1900" kern="1200">
          <a:solidFill>
            <a:schemeClr val="tx1"/>
          </a:solidFill>
          <a:latin typeface="+mn-lt"/>
          <a:ea typeface="+mn-ea"/>
          <a:cs typeface="+mn-cs"/>
        </a:defRPr>
      </a:lvl4pPr>
      <a:lvl5pPr marL="1825229" algn="l" defTabSz="912614" rtl="0" eaLnBrk="1" latinLnBrk="0" hangingPunct="1">
        <a:defRPr sz="1900" kern="1200">
          <a:solidFill>
            <a:schemeClr val="tx1"/>
          </a:solidFill>
          <a:latin typeface="+mn-lt"/>
          <a:ea typeface="+mn-ea"/>
          <a:cs typeface="+mn-cs"/>
        </a:defRPr>
      </a:lvl5pPr>
      <a:lvl6pPr marL="2281495" algn="l" defTabSz="912614" rtl="0" eaLnBrk="1" latinLnBrk="0" hangingPunct="1">
        <a:defRPr sz="1900" kern="1200">
          <a:solidFill>
            <a:schemeClr val="tx1"/>
          </a:solidFill>
          <a:latin typeface="+mn-lt"/>
          <a:ea typeface="+mn-ea"/>
          <a:cs typeface="+mn-cs"/>
        </a:defRPr>
      </a:lvl6pPr>
      <a:lvl7pPr marL="2737833" algn="l" defTabSz="912614" rtl="0" eaLnBrk="1" latinLnBrk="0" hangingPunct="1">
        <a:defRPr sz="1900" kern="1200">
          <a:solidFill>
            <a:schemeClr val="tx1"/>
          </a:solidFill>
          <a:latin typeface="+mn-lt"/>
          <a:ea typeface="+mn-ea"/>
          <a:cs typeface="+mn-cs"/>
        </a:defRPr>
      </a:lvl7pPr>
      <a:lvl8pPr marL="3194134" algn="l" defTabSz="912614" rtl="0" eaLnBrk="1" latinLnBrk="0" hangingPunct="1">
        <a:defRPr sz="1900" kern="1200">
          <a:solidFill>
            <a:schemeClr val="tx1"/>
          </a:solidFill>
          <a:latin typeface="+mn-lt"/>
          <a:ea typeface="+mn-ea"/>
          <a:cs typeface="+mn-cs"/>
        </a:defRPr>
      </a:lvl8pPr>
      <a:lvl9pPr marL="3650454" algn="l" defTabSz="91261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3"/>
          <p:cNvSpPr>
            <a:spLocks noChangeArrowheads="1"/>
          </p:cNvSpPr>
          <p:nvPr/>
        </p:nvSpPr>
        <p:spPr bwMode="auto">
          <a:xfrm>
            <a:off x="2598590" y="0"/>
            <a:ext cx="9590234" cy="6858000"/>
          </a:xfrm>
          <a:prstGeom prst="rect">
            <a:avLst/>
          </a:prstGeom>
          <a:solidFill>
            <a:srgbClr val="0066CC"/>
          </a:solidFill>
          <a:ln w="9525" algn="ctr">
            <a:noFill/>
            <a:miter lim="800000"/>
            <a:headEnd/>
            <a:tailEnd/>
          </a:ln>
          <a:effectLst/>
        </p:spPr>
        <p:txBody>
          <a:bodyPr wrap="none" lIns="0" tIns="0" rIns="0" bIns="0" anchor="ctr"/>
          <a:lstStyle/>
          <a:p>
            <a:pPr defTabSz="1216514"/>
            <a:endParaRPr lang="ru-RU" sz="2400" dirty="0">
              <a:solidFill>
                <a:prstClr val="black"/>
              </a:solidFill>
            </a:endParaRPr>
          </a:p>
        </p:txBody>
      </p:sp>
      <p:sp>
        <p:nvSpPr>
          <p:cNvPr id="16" name="Rectangle 9"/>
          <p:cNvSpPr>
            <a:spLocks noChangeArrowheads="1"/>
          </p:cNvSpPr>
          <p:nvPr/>
        </p:nvSpPr>
        <p:spPr bwMode="auto">
          <a:xfrm>
            <a:off x="2590125" y="4"/>
            <a:ext cx="9598700" cy="1439333"/>
          </a:xfrm>
          <a:prstGeom prst="rect">
            <a:avLst/>
          </a:prstGeom>
          <a:solidFill>
            <a:srgbClr val="003366"/>
          </a:solidFill>
          <a:ln w="9525" algn="ctr">
            <a:noFill/>
            <a:miter lim="800000"/>
            <a:headEnd/>
            <a:tailEnd/>
          </a:ln>
          <a:effectLst/>
        </p:spPr>
        <p:txBody>
          <a:bodyPr wrap="none" lIns="0" tIns="0" rIns="0" bIns="0" anchor="ctr"/>
          <a:lstStyle/>
          <a:p>
            <a:pPr defTabSz="1216514"/>
            <a:endParaRPr lang="ru-RU" sz="2400" dirty="0">
              <a:solidFill>
                <a:prstClr val="black"/>
              </a:solidFill>
            </a:endParaRPr>
          </a:p>
        </p:txBody>
      </p:sp>
      <p:grpSp>
        <p:nvGrpSpPr>
          <p:cNvPr id="2" name="Group 4"/>
          <p:cNvGrpSpPr>
            <a:grpSpLocks/>
          </p:cNvGrpSpPr>
          <p:nvPr/>
        </p:nvGrpSpPr>
        <p:grpSpPr bwMode="auto">
          <a:xfrm>
            <a:off x="0" y="6163735"/>
            <a:ext cx="12188825" cy="719668"/>
            <a:chOff x="0" y="3974"/>
            <a:chExt cx="5760" cy="340"/>
          </a:xfrm>
        </p:grpSpPr>
        <p:sp>
          <p:nvSpPr>
            <p:cNvPr id="12" name="Rectangle 5"/>
            <p:cNvSpPr>
              <a:spLocks noChangeArrowheads="1"/>
            </p:cNvSpPr>
            <p:nvPr userDrawn="1"/>
          </p:nvSpPr>
          <p:spPr bwMode="auto">
            <a:xfrm>
              <a:off x="0" y="3974"/>
              <a:ext cx="1220" cy="340"/>
            </a:xfrm>
            <a:prstGeom prst="rect">
              <a:avLst/>
            </a:prstGeom>
            <a:solidFill>
              <a:srgbClr val="0066CC"/>
            </a:solidFill>
            <a:ln w="9525" algn="ctr">
              <a:noFill/>
              <a:miter lim="800000"/>
              <a:headEnd/>
              <a:tailEnd/>
            </a:ln>
            <a:effectLst/>
          </p:spPr>
          <p:txBody>
            <a:bodyPr wrap="none" lIns="0" tIns="0" rIns="0" bIns="0" anchor="ctr"/>
            <a:lstStyle/>
            <a:p>
              <a:pPr defTabSz="1216514"/>
              <a:endParaRPr lang="ru-RU" sz="2400" dirty="0">
                <a:solidFill>
                  <a:prstClr val="black"/>
                </a:solidFill>
              </a:endParaRPr>
            </a:p>
          </p:txBody>
        </p:sp>
        <p:sp>
          <p:nvSpPr>
            <p:cNvPr id="13" name="Rectangle 6"/>
            <p:cNvSpPr>
              <a:spLocks noChangeArrowheads="1"/>
            </p:cNvSpPr>
            <p:nvPr userDrawn="1"/>
          </p:nvSpPr>
          <p:spPr bwMode="auto">
            <a:xfrm>
              <a:off x="1224" y="3974"/>
              <a:ext cx="4536" cy="340"/>
            </a:xfrm>
            <a:prstGeom prst="rect">
              <a:avLst/>
            </a:prstGeom>
            <a:solidFill>
              <a:srgbClr val="3399FF"/>
            </a:solidFill>
            <a:ln w="9525" algn="ctr">
              <a:noFill/>
              <a:miter lim="800000"/>
              <a:headEnd/>
              <a:tailEnd/>
            </a:ln>
            <a:effectLst/>
          </p:spPr>
          <p:txBody>
            <a:bodyPr wrap="none" lIns="0" tIns="0" rIns="0" bIns="0" anchor="ctr"/>
            <a:lstStyle/>
            <a:p>
              <a:pPr defTabSz="1216514"/>
              <a:endParaRPr lang="ru-RU" sz="2400" dirty="0">
                <a:solidFill>
                  <a:prstClr val="black"/>
                </a:solidFill>
              </a:endParaRPr>
            </a:p>
          </p:txBody>
        </p:sp>
        <p:sp>
          <p:nvSpPr>
            <p:cNvPr id="14" name="Line 7"/>
            <p:cNvSpPr>
              <a:spLocks noChangeShapeType="1"/>
            </p:cNvSpPr>
            <p:nvPr userDrawn="1"/>
          </p:nvSpPr>
          <p:spPr bwMode="auto">
            <a:xfrm>
              <a:off x="1220" y="3974"/>
              <a:ext cx="0" cy="340"/>
            </a:xfrm>
            <a:prstGeom prst="line">
              <a:avLst/>
            </a:prstGeom>
            <a:noFill/>
            <a:ln w="15875">
              <a:solidFill>
                <a:schemeClr val="bg1"/>
              </a:solidFill>
              <a:round/>
              <a:headEnd/>
              <a:tailEnd/>
            </a:ln>
            <a:effectLst/>
          </p:spPr>
          <p:txBody>
            <a:bodyPr lIns="0" tIns="0" rIns="0" bIns="0" anchor="ctr"/>
            <a:lstStyle/>
            <a:p>
              <a:pPr defTabSz="1216514"/>
              <a:endParaRPr lang="ru-RU" sz="2400" dirty="0">
                <a:solidFill>
                  <a:prstClr val="black"/>
                </a:solidFill>
              </a:endParaRPr>
            </a:p>
          </p:txBody>
        </p:sp>
      </p:grpSp>
      <p:sp>
        <p:nvSpPr>
          <p:cNvPr id="15" name="Rectangle 8"/>
          <p:cNvSpPr>
            <a:spLocks noChangeArrowheads="1"/>
          </p:cNvSpPr>
          <p:nvPr/>
        </p:nvSpPr>
        <p:spPr bwMode="auto">
          <a:xfrm>
            <a:off x="0" y="4"/>
            <a:ext cx="2581661" cy="1439333"/>
          </a:xfrm>
          <a:prstGeom prst="rect">
            <a:avLst/>
          </a:prstGeom>
          <a:solidFill>
            <a:srgbClr val="0066CC"/>
          </a:solidFill>
          <a:ln w="9525" algn="ctr">
            <a:noFill/>
            <a:miter lim="800000"/>
            <a:headEnd/>
            <a:tailEnd/>
          </a:ln>
          <a:effectLst/>
        </p:spPr>
        <p:txBody>
          <a:bodyPr wrap="none" lIns="0" tIns="0" rIns="0" bIns="0" anchor="ctr"/>
          <a:lstStyle/>
          <a:p>
            <a:pPr defTabSz="1216514"/>
            <a:endParaRPr lang="ru-RU" sz="2400" dirty="0">
              <a:solidFill>
                <a:prstClr val="black"/>
              </a:solidFill>
            </a:endParaRPr>
          </a:p>
        </p:txBody>
      </p:sp>
      <p:sp>
        <p:nvSpPr>
          <p:cNvPr id="17" name="Line 10"/>
          <p:cNvSpPr>
            <a:spLocks noChangeShapeType="1"/>
          </p:cNvSpPr>
          <p:nvPr/>
        </p:nvSpPr>
        <p:spPr bwMode="auto">
          <a:xfrm>
            <a:off x="2581661" y="4"/>
            <a:ext cx="0" cy="1439333"/>
          </a:xfrm>
          <a:prstGeom prst="line">
            <a:avLst/>
          </a:prstGeom>
          <a:noFill/>
          <a:ln w="15875">
            <a:solidFill>
              <a:schemeClr val="bg1"/>
            </a:solidFill>
            <a:round/>
            <a:headEnd/>
            <a:tailEnd/>
          </a:ln>
          <a:effectLst/>
        </p:spPr>
        <p:txBody>
          <a:bodyPr lIns="0" tIns="0" rIns="0" bIns="0" anchor="ctr"/>
          <a:lstStyle/>
          <a:p>
            <a:pPr defTabSz="1216514"/>
            <a:endParaRPr lang="ru-RU" sz="2400" dirty="0">
              <a:solidFill>
                <a:prstClr val="black"/>
              </a:solidFill>
            </a:endParaRPr>
          </a:p>
        </p:txBody>
      </p:sp>
      <p:sp>
        <p:nvSpPr>
          <p:cNvPr id="20" name="Line 16"/>
          <p:cNvSpPr>
            <a:spLocks noChangeShapeType="1"/>
          </p:cNvSpPr>
          <p:nvPr/>
        </p:nvSpPr>
        <p:spPr bwMode="auto">
          <a:xfrm>
            <a:off x="0" y="6159499"/>
            <a:ext cx="12188825" cy="0"/>
          </a:xfrm>
          <a:prstGeom prst="line">
            <a:avLst/>
          </a:prstGeom>
          <a:noFill/>
          <a:ln w="15875">
            <a:solidFill>
              <a:schemeClr val="bg1"/>
            </a:solidFill>
            <a:round/>
            <a:headEnd/>
            <a:tailEnd/>
          </a:ln>
          <a:effectLst/>
        </p:spPr>
        <p:txBody>
          <a:bodyPr lIns="0" tIns="0" rIns="0" bIns="0" anchor="ctr"/>
          <a:lstStyle/>
          <a:p>
            <a:pPr defTabSz="1216514"/>
            <a:endParaRPr lang="ru-RU" sz="2400" dirty="0">
              <a:solidFill>
                <a:prstClr val="black"/>
              </a:solidFill>
            </a:endParaRPr>
          </a:p>
        </p:txBody>
      </p:sp>
      <p:sp>
        <p:nvSpPr>
          <p:cNvPr id="21" name="Line 17"/>
          <p:cNvSpPr>
            <a:spLocks noChangeShapeType="1"/>
          </p:cNvSpPr>
          <p:nvPr/>
        </p:nvSpPr>
        <p:spPr bwMode="auto">
          <a:xfrm>
            <a:off x="0" y="1439333"/>
            <a:ext cx="12188825" cy="0"/>
          </a:xfrm>
          <a:prstGeom prst="line">
            <a:avLst/>
          </a:prstGeom>
          <a:noFill/>
          <a:ln w="15875">
            <a:solidFill>
              <a:schemeClr val="bg1"/>
            </a:solidFill>
            <a:round/>
            <a:headEnd/>
            <a:tailEnd/>
          </a:ln>
          <a:effectLst/>
        </p:spPr>
        <p:txBody>
          <a:bodyPr lIns="0" tIns="0" rIns="0" bIns="0" anchor="ctr"/>
          <a:lstStyle/>
          <a:p>
            <a:pPr defTabSz="1216514"/>
            <a:endParaRPr lang="ru-RU" sz="2400" dirty="0">
              <a:solidFill>
                <a:prstClr val="black"/>
              </a:solidFill>
            </a:endParaRPr>
          </a:p>
        </p:txBody>
      </p:sp>
      <p:sp>
        <p:nvSpPr>
          <p:cNvPr id="3" name="Текст 2"/>
          <p:cNvSpPr>
            <a:spLocks noGrp="1"/>
          </p:cNvSpPr>
          <p:nvPr>
            <p:ph type="body" idx="1"/>
          </p:nvPr>
        </p:nvSpPr>
        <p:spPr>
          <a:xfrm>
            <a:off x="279327" y="1600205"/>
            <a:ext cx="2141509" cy="415499"/>
          </a:xfrm>
          <a:prstGeom prst="rect">
            <a:avLst/>
          </a:prstGeom>
        </p:spPr>
        <p:txBody>
          <a:bodyPr vert="horz" wrap="square" lIns="0" tIns="0" rIns="0" bIns="0" rtlCol="0">
            <a:spAutoFit/>
          </a:bodyPr>
          <a:lstStyle/>
          <a:p>
            <a:pPr lvl="0"/>
            <a:r>
              <a:rPr lang="ru-RU" dirty="0" smtClean="0"/>
              <a:t>Образец текста</a:t>
            </a:r>
          </a:p>
        </p:txBody>
      </p:sp>
      <p:sp>
        <p:nvSpPr>
          <p:cNvPr id="24" name="Номер слайда 3"/>
          <p:cNvSpPr txBox="1">
            <a:spLocks/>
          </p:cNvSpPr>
          <p:nvPr/>
        </p:nvSpPr>
        <p:spPr>
          <a:xfrm>
            <a:off x="279328" y="6265396"/>
            <a:ext cx="1976454" cy="635001"/>
          </a:xfrm>
          <a:prstGeom prst="rect">
            <a:avLst/>
          </a:prstGeom>
        </p:spPr>
        <p:txBody>
          <a:bodyPr vert="horz" lIns="0" tIns="0" rIns="0" bIns="0" rtlCol="0" anchor="ctr"/>
          <a:lstStyle/>
          <a:p>
            <a:pPr defTabSz="1216514">
              <a:defRPr/>
            </a:pPr>
            <a:fld id="{E4274F02-7521-4F9B-A76E-13D583AC38B1}" type="slidenum">
              <a:rPr lang="ru-RU" sz="2700" b="1" smtClean="0">
                <a:solidFill>
                  <a:prstClr val="white"/>
                </a:solidFill>
                <a:latin typeface="Arial Narrow" pitchFamily="34" charset="0"/>
              </a:rPr>
              <a:pPr defTabSz="1216514">
                <a:defRPr/>
              </a:pPr>
              <a:t>‹#›</a:t>
            </a:fld>
            <a:endParaRPr lang="ru-RU" sz="2700" b="1" dirty="0" smtClean="0">
              <a:solidFill>
                <a:prstClr val="white"/>
              </a:solidFill>
              <a:latin typeface="Arial Narrow" pitchFamily="34" charset="0"/>
            </a:endParaRPr>
          </a:p>
        </p:txBody>
      </p:sp>
      <p:pic>
        <p:nvPicPr>
          <p:cNvPr id="18" name="Рисунок 17" descr="GP W 300.wm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4890" y="254000"/>
            <a:ext cx="2066940" cy="993600"/>
          </a:xfrm>
          <a:prstGeom prst="rect">
            <a:avLst/>
          </a:prstGeom>
        </p:spPr>
      </p:pic>
    </p:spTree>
    <p:extLst>
      <p:ext uri="{BB962C8B-B14F-4D97-AF65-F5344CB8AC3E}">
        <p14:creationId xmlns:p14="http://schemas.microsoft.com/office/powerpoint/2010/main" val="3965312957"/>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Lst>
  <p:txStyles>
    <p:titleStyle>
      <a:lvl1pPr algn="l" defTabSz="1216514" rtl="0" eaLnBrk="1" latinLnBrk="0" hangingPunct="1">
        <a:spcBef>
          <a:spcPct val="0"/>
        </a:spcBef>
        <a:buNone/>
        <a:defRPr kumimoji="0" lang="ru-RU" sz="35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0" algn="l" defTabSz="1216514" rtl="0" eaLnBrk="1" latinLnBrk="0" hangingPunct="1">
        <a:spcBef>
          <a:spcPct val="20000"/>
        </a:spcBef>
        <a:buFont typeface="Arial" pitchFamily="34" charset="0"/>
        <a:buNone/>
        <a:defRPr sz="2700" b="0" kern="1200">
          <a:solidFill>
            <a:srgbClr val="003366"/>
          </a:solidFill>
          <a:latin typeface="Arial Narrow" pitchFamily="34" charset="0"/>
          <a:ea typeface="+mn-ea"/>
          <a:cs typeface="+mn-cs"/>
        </a:defRPr>
      </a:lvl1pPr>
      <a:lvl2pPr marL="988410" indent="-380153" algn="l" defTabSz="1216514" rtl="0" eaLnBrk="1" latinLnBrk="0" hangingPunct="1">
        <a:spcBef>
          <a:spcPct val="20000"/>
        </a:spcBef>
        <a:buFont typeface="Arial" pitchFamily="34" charset="0"/>
        <a:buNone/>
        <a:defRPr sz="2700" kern="1200">
          <a:solidFill>
            <a:schemeClr val="bg1"/>
          </a:solidFill>
          <a:latin typeface="Arial Narrow" pitchFamily="34" charset="0"/>
          <a:ea typeface="+mn-ea"/>
          <a:cs typeface="+mn-cs"/>
        </a:defRPr>
      </a:lvl2pPr>
      <a:lvl3pPr marL="1520614" indent="-304159" algn="l" defTabSz="1216514" rtl="0" eaLnBrk="1" latinLnBrk="0" hangingPunct="1">
        <a:spcBef>
          <a:spcPct val="20000"/>
        </a:spcBef>
        <a:buFont typeface="Arial" pitchFamily="34" charset="0"/>
        <a:buNone/>
        <a:defRPr sz="2700" kern="1200">
          <a:solidFill>
            <a:schemeClr val="bg1"/>
          </a:solidFill>
          <a:latin typeface="Arial Narrow" pitchFamily="34" charset="0"/>
          <a:ea typeface="+mn-ea"/>
          <a:cs typeface="+mn-cs"/>
        </a:defRPr>
      </a:lvl3pPr>
      <a:lvl4pPr marL="2128921" indent="-304159" algn="l" defTabSz="1216514" rtl="0" eaLnBrk="1" latinLnBrk="0" hangingPunct="1">
        <a:spcBef>
          <a:spcPct val="20000"/>
        </a:spcBef>
        <a:buFont typeface="Arial" pitchFamily="34" charset="0"/>
        <a:buNone/>
        <a:defRPr sz="2700" kern="1200">
          <a:solidFill>
            <a:schemeClr val="bg1"/>
          </a:solidFill>
          <a:latin typeface="Arial Narrow" pitchFamily="34" charset="0"/>
          <a:ea typeface="+mn-ea"/>
          <a:cs typeface="+mn-cs"/>
        </a:defRPr>
      </a:lvl4pPr>
      <a:lvl5pPr marL="2737148" indent="-304159" algn="l" defTabSz="1216514" rtl="0" eaLnBrk="1" latinLnBrk="0" hangingPunct="1">
        <a:spcBef>
          <a:spcPct val="20000"/>
        </a:spcBef>
        <a:buFont typeface="Arial" pitchFamily="34" charset="0"/>
        <a:buNone/>
        <a:defRPr sz="2700" kern="1200">
          <a:solidFill>
            <a:schemeClr val="bg1"/>
          </a:solidFill>
          <a:latin typeface="Arial Narrow" pitchFamily="34" charset="0"/>
          <a:ea typeface="+mn-ea"/>
          <a:cs typeface="+mn-cs"/>
        </a:defRPr>
      </a:lvl5pPr>
      <a:lvl6pPr marL="3345385" indent="-304159" algn="l" defTabSz="121651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3663" indent="-304159" algn="l" defTabSz="121651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1906" indent="-304159" algn="l" defTabSz="121651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0156" indent="-304159" algn="l" defTabSz="121651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ru-RU"/>
      </a:defPPr>
      <a:lvl1pPr marL="0" algn="l" defTabSz="1216514" rtl="0" eaLnBrk="1" latinLnBrk="0" hangingPunct="1">
        <a:defRPr sz="2400" kern="1200">
          <a:solidFill>
            <a:schemeClr val="tx1"/>
          </a:solidFill>
          <a:latin typeface="+mn-lt"/>
          <a:ea typeface="+mn-ea"/>
          <a:cs typeface="+mn-cs"/>
        </a:defRPr>
      </a:lvl1pPr>
      <a:lvl2pPr marL="608258" algn="l" defTabSz="1216514" rtl="0" eaLnBrk="1" latinLnBrk="0" hangingPunct="1">
        <a:defRPr sz="2400" kern="1200">
          <a:solidFill>
            <a:schemeClr val="tx1"/>
          </a:solidFill>
          <a:latin typeface="+mn-lt"/>
          <a:ea typeface="+mn-ea"/>
          <a:cs typeface="+mn-cs"/>
        </a:defRPr>
      </a:lvl2pPr>
      <a:lvl3pPr marL="1216514" algn="l" defTabSz="1216514" rtl="0" eaLnBrk="1" latinLnBrk="0" hangingPunct="1">
        <a:defRPr sz="2400" kern="1200">
          <a:solidFill>
            <a:schemeClr val="tx1"/>
          </a:solidFill>
          <a:latin typeface="+mn-lt"/>
          <a:ea typeface="+mn-ea"/>
          <a:cs typeface="+mn-cs"/>
        </a:defRPr>
      </a:lvl3pPr>
      <a:lvl4pPr marL="1824771" algn="l" defTabSz="1216514" rtl="0" eaLnBrk="1" latinLnBrk="0" hangingPunct="1">
        <a:defRPr sz="2400" kern="1200">
          <a:solidFill>
            <a:schemeClr val="tx1"/>
          </a:solidFill>
          <a:latin typeface="+mn-lt"/>
          <a:ea typeface="+mn-ea"/>
          <a:cs typeface="+mn-cs"/>
        </a:defRPr>
      </a:lvl4pPr>
      <a:lvl5pPr marL="2433022" algn="l" defTabSz="1216514" rtl="0" eaLnBrk="1" latinLnBrk="0" hangingPunct="1">
        <a:defRPr sz="2400" kern="1200">
          <a:solidFill>
            <a:schemeClr val="tx1"/>
          </a:solidFill>
          <a:latin typeface="+mn-lt"/>
          <a:ea typeface="+mn-ea"/>
          <a:cs typeface="+mn-cs"/>
        </a:defRPr>
      </a:lvl5pPr>
      <a:lvl6pPr marL="3041270" algn="l" defTabSz="1216514" rtl="0" eaLnBrk="1" latinLnBrk="0" hangingPunct="1">
        <a:defRPr sz="2400" kern="1200">
          <a:solidFill>
            <a:schemeClr val="tx1"/>
          </a:solidFill>
          <a:latin typeface="+mn-lt"/>
          <a:ea typeface="+mn-ea"/>
          <a:cs typeface="+mn-cs"/>
        </a:defRPr>
      </a:lvl6pPr>
      <a:lvl7pPr marL="3649537" algn="l" defTabSz="1216514" rtl="0" eaLnBrk="1" latinLnBrk="0" hangingPunct="1">
        <a:defRPr sz="2400" kern="1200">
          <a:solidFill>
            <a:schemeClr val="tx1"/>
          </a:solidFill>
          <a:latin typeface="+mn-lt"/>
          <a:ea typeface="+mn-ea"/>
          <a:cs typeface="+mn-cs"/>
        </a:defRPr>
      </a:lvl7pPr>
      <a:lvl8pPr marL="4257781" algn="l" defTabSz="1216514" rtl="0" eaLnBrk="1" latinLnBrk="0" hangingPunct="1">
        <a:defRPr sz="2400" kern="1200">
          <a:solidFill>
            <a:schemeClr val="tx1"/>
          </a:solidFill>
          <a:latin typeface="+mn-lt"/>
          <a:ea typeface="+mn-ea"/>
          <a:cs typeface="+mn-cs"/>
        </a:defRPr>
      </a:lvl8pPr>
      <a:lvl9pPr marL="4866022" algn="l" defTabSz="121651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8.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8.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8.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1223705" y="1326339"/>
            <a:ext cx="9759524" cy="4830233"/>
          </a:xfrm>
        </p:spPr>
        <p:txBody>
          <a:bodyPr/>
          <a:lstStyle/>
          <a:p>
            <a:pPr algn="ctr">
              <a:defRPr/>
            </a:pPr>
            <a:r>
              <a:rPr lang="ru-RU" sz="4400" dirty="0">
                <a:effectLst>
                  <a:outerShdw blurRad="38100" dist="38100" dir="2700000" algn="tl">
                    <a:srgbClr val="000000">
                      <a:alpha val="43137"/>
                    </a:srgbClr>
                  </a:outerShdw>
                </a:effectLst>
              </a:rPr>
              <a:t>Памятка </a:t>
            </a:r>
          </a:p>
          <a:p>
            <a:pPr algn="ctr">
              <a:defRPr/>
            </a:pPr>
            <a:r>
              <a:rPr lang="ru-RU" sz="4400" dirty="0">
                <a:effectLst>
                  <a:outerShdw blurRad="38100" dist="38100" dir="2700000" algn="tl">
                    <a:srgbClr val="000000">
                      <a:alpha val="43137"/>
                    </a:srgbClr>
                  </a:outerShdw>
                </a:effectLst>
              </a:rPr>
              <a:t>основных мероприятий и мер безопасности в зимний период</a:t>
            </a:r>
            <a:r>
              <a:rPr lang="en-US" sz="4400" dirty="0">
                <a:effectLst>
                  <a:outerShdw blurRad="38100" dist="38100" dir="2700000" algn="tl">
                    <a:srgbClr val="000000">
                      <a:alpha val="43137"/>
                    </a:srgbClr>
                  </a:outerShdw>
                </a:effectLst>
              </a:rPr>
              <a:t> </a:t>
            </a:r>
            <a:r>
              <a:rPr lang="ru-RU" sz="4400" dirty="0">
                <a:effectLst>
                  <a:outerShdw blurRad="38100" dist="38100" dir="2700000" algn="tl">
                    <a:srgbClr val="000000">
                      <a:alpha val="43137"/>
                    </a:srgbClr>
                  </a:outerShdw>
                </a:effectLst>
              </a:rPr>
              <a:t> 2021-2022</a:t>
            </a:r>
            <a:endParaRPr lang="ru-RU" sz="2800" dirty="0">
              <a:solidFill>
                <a:srgbClr val="002060"/>
              </a:solidFill>
              <a:effectLst>
                <a:outerShdw blurRad="38100" dist="38100" dir="2700000" algn="tl">
                  <a:srgbClr val="000000">
                    <a:alpha val="43137"/>
                  </a:srgbClr>
                </a:outerShdw>
              </a:effectLst>
            </a:endParaRPr>
          </a:p>
          <a:p>
            <a:endParaRPr lang="ru-RU" dirty="0"/>
          </a:p>
        </p:txBody>
      </p:sp>
      <p:sp>
        <p:nvSpPr>
          <p:cNvPr id="4" name="Прямоугольник 3"/>
          <p:cNvSpPr/>
          <p:nvPr/>
        </p:nvSpPr>
        <p:spPr>
          <a:xfrm>
            <a:off x="2889300" y="6396335"/>
            <a:ext cx="5597430" cy="461665"/>
          </a:xfrm>
          <a:prstGeom prst="rect">
            <a:avLst/>
          </a:prstGeom>
        </p:spPr>
        <p:txBody>
          <a:bodyPr wrap="none">
            <a:spAutoFit/>
          </a:bodyPr>
          <a:lstStyle/>
          <a:p>
            <a:pPr algn="ctr">
              <a:defRPr/>
            </a:pPr>
            <a:r>
              <a:rPr lang="ru-RU" altLang="ru-RU" b="1" dirty="0" smtClean="0">
                <a:solidFill>
                  <a:schemeClr val="bg1"/>
                </a:solidFill>
                <a:effectLst>
                  <a:outerShdw blurRad="38100" dist="38100" dir="2700000" algn="tl">
                    <a:srgbClr val="000000">
                      <a:alpha val="43137"/>
                    </a:srgbClr>
                  </a:outerShdw>
                </a:effectLst>
              </a:rPr>
              <a:t>ООО </a:t>
            </a:r>
            <a:r>
              <a:rPr lang="ru-RU" altLang="ru-RU" b="1" dirty="0">
                <a:solidFill>
                  <a:schemeClr val="bg1"/>
                </a:solidFill>
                <a:effectLst>
                  <a:outerShdw blurRad="38100" dist="38100" dir="2700000" algn="tl">
                    <a:srgbClr val="000000">
                      <a:alpha val="43137"/>
                    </a:srgbClr>
                  </a:outerShdw>
                </a:effectLst>
              </a:rPr>
              <a:t>«</a:t>
            </a:r>
            <a:r>
              <a:rPr lang="ru-RU" altLang="ru-RU" b="1" dirty="0" smtClean="0">
                <a:solidFill>
                  <a:schemeClr val="bg1"/>
                </a:solidFill>
                <a:effectLst>
                  <a:outerShdw blurRad="38100" dist="38100" dir="2700000" algn="tl">
                    <a:srgbClr val="000000">
                      <a:alpha val="43137"/>
                    </a:srgbClr>
                  </a:outerShdw>
                </a:effectLst>
              </a:rPr>
              <a:t>Газпром межрегионгаз», </a:t>
            </a:r>
            <a:r>
              <a:rPr lang="ru-RU" altLang="ru-RU" b="1" dirty="0">
                <a:solidFill>
                  <a:schemeClr val="bg1"/>
                </a:solidFill>
                <a:effectLst>
                  <a:outerShdw blurRad="38100" dist="38100" dir="2700000" algn="tl">
                    <a:srgbClr val="000000">
                      <a:alpha val="43137"/>
                    </a:srgbClr>
                  </a:outerShdw>
                </a:effectLst>
              </a:rPr>
              <a:t>2021 год</a:t>
            </a:r>
          </a:p>
        </p:txBody>
      </p:sp>
    </p:spTree>
    <p:extLst>
      <p:ext uri="{BB962C8B-B14F-4D97-AF65-F5344CB8AC3E}">
        <p14:creationId xmlns:p14="http://schemas.microsoft.com/office/powerpoint/2010/main" val="2243024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4" name="Заголовок 1">
            <a:extLst>
              <a:ext uri="{FF2B5EF4-FFF2-40B4-BE49-F238E27FC236}">
                <a16:creationId xmlns:a16="http://schemas.microsoft.com/office/drawing/2014/main" xmlns="" id="{7C9FC8C5-D2FF-4A85-B355-9C98080DD169}"/>
              </a:ext>
            </a:extLst>
          </p:cNvPr>
          <p:cNvSpPr txBox="1">
            <a:spLocks/>
          </p:cNvSpPr>
          <p:nvPr/>
        </p:nvSpPr>
        <p:spPr>
          <a:xfrm>
            <a:off x="2120507" y="54232"/>
            <a:ext cx="10001735" cy="976080"/>
          </a:xfrm>
          <a:prstGeom prst="rect">
            <a:avLst/>
          </a:prstGeom>
        </p:spPr>
        <p:txBody>
          <a:bodyPr lIns="0" tIns="0" rIns="0" bIns="0" anchor="ctr" anchorCtr="0">
            <a:normAutofit fontScale="97500"/>
          </a:bodyPr>
          <a:lstStyle>
            <a:lvl1pPr algn="l" defTabSz="1219170" rtl="0" eaLnBrk="1" latinLnBrk="0" hangingPunct="1">
              <a:spcBef>
                <a:spcPct val="0"/>
              </a:spcBef>
              <a:buNone/>
              <a:defRPr kumimoji="0" lang="ru-RU" sz="2000" b="1" i="0" u="none" strike="noStrike" kern="1200" cap="none" spc="0" normalizeH="0" baseline="0" noProof="0">
                <a:ln>
                  <a:noFill/>
                </a:ln>
                <a:solidFill>
                  <a:schemeClr val="bg1"/>
                </a:solidFill>
                <a:effectLst/>
                <a:uLnTx/>
                <a:uFillTx/>
                <a:latin typeface="Arial Narrow" pitchFamily="34" charset="0"/>
                <a:ea typeface="+mj-ea"/>
                <a:cs typeface="Arial" panose="020B0604020202020204" pitchFamily="34" charset="0"/>
              </a:defRPr>
            </a:lvl1pPr>
          </a:lstStyle>
          <a:p>
            <a:r>
              <a:rPr lang="ru-RU" altLang="ru-RU" sz="2400" kern="0" dirty="0">
                <a:effectLst>
                  <a:outerShdw blurRad="38100" dist="38100" dir="2700000" algn="tl">
                    <a:srgbClr val="000000">
                      <a:alpha val="43137"/>
                    </a:srgbClr>
                  </a:outerShdw>
                </a:effectLst>
              </a:rPr>
              <a:t>Мероприятия в зимний период 2021-2022</a:t>
            </a:r>
            <a:endParaRPr lang="ru-RU" sz="2400" b="0" dirty="0">
              <a:cs typeface="+mj-cs"/>
            </a:endParaRPr>
          </a:p>
        </p:txBody>
      </p:sp>
      <p:sp>
        <p:nvSpPr>
          <p:cNvPr id="2" name="Прямоугольник 1"/>
          <p:cNvSpPr/>
          <p:nvPr/>
        </p:nvSpPr>
        <p:spPr>
          <a:xfrm>
            <a:off x="121920" y="1063600"/>
            <a:ext cx="11846560" cy="5324535"/>
          </a:xfrm>
          <a:prstGeom prst="rect">
            <a:avLst/>
          </a:prstGeom>
        </p:spPr>
        <p:txBody>
          <a:bodyPr wrap="square">
            <a:spAutoFit/>
          </a:bodyPr>
          <a:lstStyle/>
          <a:p>
            <a:pPr algn="just">
              <a:defRPr/>
            </a:pPr>
            <a:r>
              <a:rPr lang="ru-RU" sz="2000" dirty="0" smtClean="0">
                <a:solidFill>
                  <a:srgbClr val="003366"/>
                </a:solidFill>
                <a:latin typeface="Arial Narrow" panose="020B0606020202030204" pitchFamily="34" charset="0"/>
              </a:rPr>
              <a:t>По </a:t>
            </a:r>
            <a:r>
              <a:rPr lang="ru-RU" sz="2000" dirty="0">
                <a:solidFill>
                  <a:srgbClr val="003366"/>
                </a:solidFill>
                <a:latin typeface="Arial Narrow" panose="020B0606020202030204" pitchFamily="34" charset="0"/>
              </a:rPr>
              <a:t>статистике около 40 % всех ДТП в зимнее время вызвано гололедом и снегопадом. Основное условие движения для водителей – осмотрительность, низкая скорость и исключительная осторожность. </a:t>
            </a:r>
            <a:endParaRPr lang="ru-RU" sz="2000" dirty="0" smtClean="0">
              <a:solidFill>
                <a:srgbClr val="003366"/>
              </a:solidFill>
              <a:latin typeface="Arial Narrow" panose="020B0606020202030204" pitchFamily="34" charset="0"/>
            </a:endParaRPr>
          </a:p>
          <a:p>
            <a:pPr algn="just">
              <a:defRPr/>
            </a:pPr>
            <a:r>
              <a:rPr lang="ru-RU" sz="2000" dirty="0" smtClean="0">
                <a:solidFill>
                  <a:srgbClr val="003366"/>
                </a:solidFill>
                <a:latin typeface="Arial Narrow" panose="020B0606020202030204" pitchFamily="34" charset="0"/>
              </a:rPr>
              <a:t>При </a:t>
            </a:r>
            <a:r>
              <a:rPr lang="ru-RU" sz="2000" dirty="0">
                <a:solidFill>
                  <a:srgbClr val="003366"/>
                </a:solidFill>
                <a:latin typeface="Arial Narrow" panose="020B0606020202030204" pitchFamily="34" charset="0"/>
              </a:rPr>
              <a:t>гололеде у пешеходов возрастает риск поскользнуться и упасть, а также попасть под двигающийся автотранспорт. С наступлением холодов растет количество уличных травм: ушибы, вывихи и переломы. По </a:t>
            </a:r>
            <a:r>
              <a:rPr lang="ru-RU" sz="2000" dirty="0" smtClean="0">
                <a:solidFill>
                  <a:srgbClr val="003366"/>
                </a:solidFill>
                <a:latin typeface="Arial Narrow" panose="020B0606020202030204" pitchFamily="34" charset="0"/>
              </a:rPr>
              <a:t>статистическим данным в зимний период количество </a:t>
            </a:r>
            <a:r>
              <a:rPr lang="ru-RU" sz="2000" dirty="0">
                <a:solidFill>
                  <a:srgbClr val="003366"/>
                </a:solidFill>
                <a:latin typeface="Arial Narrow" panose="020B0606020202030204" pitchFamily="34" charset="0"/>
              </a:rPr>
              <a:t>пострадавших увеличивается. 	</a:t>
            </a:r>
            <a:endParaRPr lang="ru-RU" sz="2000" dirty="0" smtClean="0">
              <a:solidFill>
                <a:srgbClr val="003366"/>
              </a:solidFill>
              <a:latin typeface="Arial Narrow" panose="020B0606020202030204" pitchFamily="34" charset="0"/>
            </a:endParaRPr>
          </a:p>
          <a:p>
            <a:pPr algn="just">
              <a:defRPr/>
            </a:pPr>
            <a:r>
              <a:rPr lang="ru-RU" sz="2000" dirty="0" smtClean="0">
                <a:solidFill>
                  <a:srgbClr val="003366"/>
                </a:solidFill>
                <a:latin typeface="Arial Narrow" panose="020B0606020202030204" pitchFamily="34" charset="0"/>
              </a:rPr>
              <a:t>Только с начала </a:t>
            </a:r>
            <a:r>
              <a:rPr lang="ru-RU" sz="2000" dirty="0">
                <a:solidFill>
                  <a:srgbClr val="003366"/>
                </a:solidFill>
                <a:latin typeface="Arial Narrow" panose="020B0606020202030204" pitchFamily="34" charset="0"/>
              </a:rPr>
              <a:t>2021 года в зимний период в дочерних </a:t>
            </a:r>
            <a:r>
              <a:rPr lang="ru-RU" sz="2000" dirty="0" smtClean="0">
                <a:solidFill>
                  <a:srgbClr val="003366"/>
                </a:solidFill>
                <a:latin typeface="Arial Narrow" panose="020B0606020202030204" pitchFamily="34" charset="0"/>
              </a:rPr>
              <a:t>обществах, входящих в Группу Газпром межрегионгаз, пострадало 6 человек при </a:t>
            </a:r>
            <a:r>
              <a:rPr lang="ru-RU" sz="2000" dirty="0" err="1" smtClean="0">
                <a:solidFill>
                  <a:srgbClr val="003366"/>
                </a:solidFill>
                <a:latin typeface="Arial Narrow" panose="020B0606020202030204" pitchFamily="34" charset="0"/>
              </a:rPr>
              <a:t>поскальзовании</a:t>
            </a:r>
            <a:r>
              <a:rPr lang="ru-RU" sz="2000" dirty="0" smtClean="0">
                <a:solidFill>
                  <a:srgbClr val="003366"/>
                </a:solidFill>
                <a:latin typeface="Arial Narrow" panose="020B0606020202030204" pitchFamily="34" charset="0"/>
              </a:rPr>
              <a:t> и падении (в том числе </a:t>
            </a:r>
            <a:r>
              <a:rPr lang="ru-RU" sz="2000" dirty="0">
                <a:solidFill>
                  <a:srgbClr val="003366"/>
                </a:solidFill>
                <a:latin typeface="Arial Narrow" panose="020B0606020202030204" pitchFamily="34" charset="0"/>
              </a:rPr>
              <a:t>на </a:t>
            </a:r>
            <a:r>
              <a:rPr lang="ru-RU" sz="2000" dirty="0" smtClean="0">
                <a:solidFill>
                  <a:srgbClr val="003366"/>
                </a:solidFill>
                <a:latin typeface="Arial Narrow" panose="020B0606020202030204" pitchFamily="34" charset="0"/>
              </a:rPr>
              <a:t>льду), </a:t>
            </a:r>
            <a:r>
              <a:rPr lang="ru-RU" sz="2000" dirty="0">
                <a:solidFill>
                  <a:srgbClr val="003366"/>
                </a:solidFill>
                <a:latin typeface="Arial Narrow" panose="020B0606020202030204" pitchFamily="34" charset="0"/>
              </a:rPr>
              <a:t>а именно:</a:t>
            </a:r>
          </a:p>
          <a:p>
            <a:pPr marL="342900" indent="-342900" algn="just">
              <a:buFont typeface="Arial" panose="020B0604020202020204" pitchFamily="34" charset="0"/>
              <a:buChar char="•"/>
            </a:pPr>
            <a:r>
              <a:rPr lang="ru-RU" sz="2000" dirty="0">
                <a:solidFill>
                  <a:srgbClr val="003366"/>
                </a:solidFill>
                <a:latin typeface="Arial Narrow" panose="020B0606020202030204" pitchFamily="34" charset="0"/>
              </a:rPr>
              <a:t>ООО «</a:t>
            </a:r>
            <a:r>
              <a:rPr lang="ru-RU" sz="2000" dirty="0" err="1">
                <a:solidFill>
                  <a:srgbClr val="003366"/>
                </a:solidFill>
                <a:latin typeface="Arial Narrow" panose="020B0606020202030204" pitchFamily="34" charset="0"/>
              </a:rPr>
              <a:t>Газэнергосеть</a:t>
            </a:r>
            <a:r>
              <a:rPr lang="ru-RU" sz="2000" dirty="0">
                <a:solidFill>
                  <a:srgbClr val="003366"/>
                </a:solidFill>
                <a:latin typeface="Arial Narrow" panose="020B0606020202030204" pitchFamily="34" charset="0"/>
              </a:rPr>
              <a:t> Оренбург» 14.01.2021. В 14:00 оператор АГЗС после заправки автомобильного транспорта при возвращении в здание операторной АГЗС оступился и упал на скользкой поверхности одного уровня. При падении получил травму левой ноги. Диагноз: Закрытый перелом средней трети левой большеберцовой кости, верхней трети левой малоберцовой кости со смещением отломков. Степень тяжести: легкая. Вина: пострадавшего. Причина: личная неосторожность пострадавшего.</a:t>
            </a:r>
          </a:p>
          <a:p>
            <a:pPr marL="342900" indent="-342900" algn="just">
              <a:buFont typeface="Arial" panose="020B0604020202020204" pitchFamily="34" charset="0"/>
              <a:buChar char="•"/>
            </a:pPr>
            <a:r>
              <a:rPr lang="ru-RU" sz="2000" dirty="0">
                <a:solidFill>
                  <a:srgbClr val="003366"/>
                </a:solidFill>
                <a:latin typeface="Arial Narrow" panose="020B0606020202030204" pitchFamily="34" charset="0"/>
              </a:rPr>
              <a:t>АО "Саратовгаз" 03.02.2021. В 10:30 после выполнения дневного производственного задания по техническому обслуживанию внутриквартирного газового оборудования выходя из подъезда дома абонента, слесарь по эксплуатации и ремонту газового оборудования поскользнулась на лестнице возле подъезда, упала, получила растяжение левой стопы. Диагноз: Растяжение связки левого голеностопного сустава. Степень тяжести: легкая. Вина: пострадавшего. Причина: Личная неосторожность пострадавшего</a:t>
            </a:r>
            <a:r>
              <a:rPr lang="ru-RU" sz="2000" dirty="0" smtClean="0">
                <a:solidFill>
                  <a:srgbClr val="003366"/>
                </a:solidFill>
                <a:latin typeface="Arial Narrow" panose="020B0606020202030204" pitchFamily="34" charset="0"/>
              </a:rPr>
              <a:t>.</a:t>
            </a:r>
            <a:endParaRPr lang="ru-RU" sz="2000" dirty="0">
              <a:solidFill>
                <a:srgbClr val="003366"/>
              </a:solidFill>
              <a:latin typeface="Arial Narrow" panose="020B0606020202030204" pitchFamily="34" charset="0"/>
            </a:endParaRPr>
          </a:p>
        </p:txBody>
      </p:sp>
      <p:sp>
        <p:nvSpPr>
          <p:cNvPr id="4" name="Прямоугольник 3"/>
          <p:cNvSpPr/>
          <p:nvPr/>
        </p:nvSpPr>
        <p:spPr>
          <a:xfrm>
            <a:off x="2889300" y="6396335"/>
            <a:ext cx="5597430" cy="461665"/>
          </a:xfrm>
          <a:prstGeom prst="rect">
            <a:avLst/>
          </a:prstGeom>
        </p:spPr>
        <p:txBody>
          <a:bodyPr wrap="none">
            <a:spAutoFit/>
          </a:bodyPr>
          <a:lstStyle/>
          <a:p>
            <a:pPr algn="ctr">
              <a:defRPr/>
            </a:pPr>
            <a:r>
              <a:rPr lang="ru-RU" altLang="ru-RU" b="1" dirty="0" smtClean="0">
                <a:solidFill>
                  <a:schemeClr val="bg1"/>
                </a:solidFill>
                <a:effectLst>
                  <a:outerShdw blurRad="38100" dist="38100" dir="2700000" algn="tl">
                    <a:srgbClr val="000000">
                      <a:alpha val="43137"/>
                    </a:srgbClr>
                  </a:outerShdw>
                </a:effectLst>
              </a:rPr>
              <a:t>ООО </a:t>
            </a:r>
            <a:r>
              <a:rPr lang="ru-RU" altLang="ru-RU" b="1" dirty="0">
                <a:solidFill>
                  <a:schemeClr val="bg1"/>
                </a:solidFill>
                <a:effectLst>
                  <a:outerShdw blurRad="38100" dist="38100" dir="2700000" algn="tl">
                    <a:srgbClr val="000000">
                      <a:alpha val="43137"/>
                    </a:srgbClr>
                  </a:outerShdw>
                </a:effectLst>
              </a:rPr>
              <a:t>«</a:t>
            </a:r>
            <a:r>
              <a:rPr lang="ru-RU" altLang="ru-RU" b="1" dirty="0" smtClean="0">
                <a:solidFill>
                  <a:schemeClr val="bg1"/>
                </a:solidFill>
                <a:effectLst>
                  <a:outerShdw blurRad="38100" dist="38100" dir="2700000" algn="tl">
                    <a:srgbClr val="000000">
                      <a:alpha val="43137"/>
                    </a:srgbClr>
                  </a:outerShdw>
                </a:effectLst>
              </a:rPr>
              <a:t>Газпром межрегионгаз», </a:t>
            </a:r>
            <a:r>
              <a:rPr lang="ru-RU" altLang="ru-RU" b="1" dirty="0">
                <a:solidFill>
                  <a:schemeClr val="bg1"/>
                </a:solidFill>
                <a:effectLst>
                  <a:outerShdw blurRad="38100" dist="38100" dir="2700000" algn="tl">
                    <a:srgbClr val="000000">
                      <a:alpha val="43137"/>
                    </a:srgbClr>
                  </a:outerShdw>
                </a:effectLst>
              </a:rPr>
              <a:t>2021 год</a:t>
            </a:r>
          </a:p>
        </p:txBody>
      </p:sp>
    </p:spTree>
    <p:extLst>
      <p:ext uri="{BB962C8B-B14F-4D97-AF65-F5344CB8AC3E}">
        <p14:creationId xmlns:p14="http://schemas.microsoft.com/office/powerpoint/2010/main" val="3290726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4" name="Заголовок 1">
            <a:extLst>
              <a:ext uri="{FF2B5EF4-FFF2-40B4-BE49-F238E27FC236}">
                <a16:creationId xmlns:a16="http://schemas.microsoft.com/office/drawing/2014/main" xmlns="" id="{7C9FC8C5-D2FF-4A85-B355-9C98080DD169}"/>
              </a:ext>
            </a:extLst>
          </p:cNvPr>
          <p:cNvSpPr txBox="1">
            <a:spLocks/>
          </p:cNvSpPr>
          <p:nvPr/>
        </p:nvSpPr>
        <p:spPr>
          <a:xfrm>
            <a:off x="2120507" y="54232"/>
            <a:ext cx="10001735" cy="976080"/>
          </a:xfrm>
          <a:prstGeom prst="rect">
            <a:avLst/>
          </a:prstGeom>
        </p:spPr>
        <p:txBody>
          <a:bodyPr lIns="0" tIns="0" rIns="0" bIns="0" anchor="ctr" anchorCtr="0">
            <a:normAutofit fontScale="97500"/>
          </a:bodyPr>
          <a:lstStyle>
            <a:lvl1pPr algn="l" defTabSz="1219170" rtl="0" eaLnBrk="1" latinLnBrk="0" hangingPunct="1">
              <a:spcBef>
                <a:spcPct val="0"/>
              </a:spcBef>
              <a:buNone/>
              <a:defRPr kumimoji="0" lang="ru-RU" sz="2000" b="1" i="0" u="none" strike="noStrike" kern="1200" cap="none" spc="0" normalizeH="0" baseline="0" noProof="0">
                <a:ln>
                  <a:noFill/>
                </a:ln>
                <a:solidFill>
                  <a:schemeClr val="bg1"/>
                </a:solidFill>
                <a:effectLst/>
                <a:uLnTx/>
                <a:uFillTx/>
                <a:latin typeface="Arial Narrow" pitchFamily="34" charset="0"/>
                <a:ea typeface="+mj-ea"/>
                <a:cs typeface="Arial" panose="020B0604020202020204" pitchFamily="34" charset="0"/>
              </a:defRPr>
            </a:lvl1pPr>
          </a:lstStyle>
          <a:p>
            <a:r>
              <a:rPr lang="ru-RU" altLang="ru-RU" sz="2400" kern="0" dirty="0">
                <a:effectLst>
                  <a:outerShdw blurRad="38100" dist="38100" dir="2700000" algn="tl">
                    <a:srgbClr val="000000">
                      <a:alpha val="43137"/>
                    </a:srgbClr>
                  </a:outerShdw>
                </a:effectLst>
              </a:rPr>
              <a:t>Мероприятия в зимний период 2021-2022</a:t>
            </a:r>
            <a:endParaRPr lang="ru-RU" sz="2400" b="0" dirty="0">
              <a:cs typeface="+mj-cs"/>
            </a:endParaRPr>
          </a:p>
        </p:txBody>
      </p:sp>
      <p:sp>
        <p:nvSpPr>
          <p:cNvPr id="2" name="Прямоугольник 1"/>
          <p:cNvSpPr/>
          <p:nvPr/>
        </p:nvSpPr>
        <p:spPr>
          <a:xfrm>
            <a:off x="91440" y="1063600"/>
            <a:ext cx="11846560" cy="5324535"/>
          </a:xfrm>
          <a:prstGeom prst="rect">
            <a:avLst/>
          </a:prstGeom>
        </p:spPr>
        <p:txBody>
          <a:bodyPr wrap="square">
            <a:spAutoFit/>
          </a:bodyPr>
          <a:lstStyle/>
          <a:p>
            <a:pPr marL="342900" indent="-342900" algn="just">
              <a:buFont typeface="Arial" panose="020B0604020202020204" pitchFamily="34" charset="0"/>
              <a:buChar char="•"/>
            </a:pPr>
            <a:r>
              <a:rPr lang="ru-RU" sz="2000" dirty="0" smtClean="0">
                <a:solidFill>
                  <a:srgbClr val="003366"/>
                </a:solidFill>
                <a:latin typeface="Arial Narrow" panose="020B0606020202030204" pitchFamily="34" charset="0"/>
              </a:rPr>
              <a:t>АО </a:t>
            </a:r>
            <a:r>
              <a:rPr lang="ru-RU" sz="2000" dirty="0">
                <a:solidFill>
                  <a:srgbClr val="003366"/>
                </a:solidFill>
                <a:latin typeface="Arial Narrow" panose="020B0606020202030204" pitchFamily="34" charset="0"/>
              </a:rPr>
              <a:t>"Газпром газораспределение Екатеринбург" 17.02.2021. Слесарь по эксплуатации и ремонту подземных газопроводов в </a:t>
            </a:r>
            <a:r>
              <a:rPr lang="ru-RU" sz="2000" dirty="0" smtClean="0">
                <a:solidFill>
                  <a:srgbClr val="003366"/>
                </a:solidFill>
                <a:latin typeface="Arial Narrow" panose="020B0606020202030204" pitchFamily="34" charset="0"/>
              </a:rPr>
              <a:t>результате </a:t>
            </a:r>
            <a:r>
              <a:rPr lang="ru-RU" sz="2000" dirty="0" err="1" smtClean="0">
                <a:solidFill>
                  <a:srgbClr val="003366"/>
                </a:solidFill>
                <a:latin typeface="Arial Narrow" panose="020B0606020202030204" pitchFamily="34" charset="0"/>
              </a:rPr>
              <a:t>поскальзования</a:t>
            </a:r>
            <a:r>
              <a:rPr lang="ru-RU" sz="2000" dirty="0" smtClean="0">
                <a:solidFill>
                  <a:srgbClr val="003366"/>
                </a:solidFill>
                <a:latin typeface="Arial Narrow" panose="020B0606020202030204" pitchFamily="34" charset="0"/>
              </a:rPr>
              <a:t> на льду и </a:t>
            </a:r>
            <a:r>
              <a:rPr lang="ru-RU" sz="2000" dirty="0">
                <a:solidFill>
                  <a:srgbClr val="003366"/>
                </a:solidFill>
                <a:latin typeface="Arial Narrow" panose="020B0606020202030204" pitchFamily="34" charset="0"/>
              </a:rPr>
              <a:t>падения </a:t>
            </a:r>
            <a:r>
              <a:rPr lang="ru-RU" sz="2000" dirty="0" smtClean="0">
                <a:solidFill>
                  <a:srgbClr val="003366"/>
                </a:solidFill>
                <a:latin typeface="Arial Narrow" panose="020B0606020202030204" pitchFamily="34" charset="0"/>
              </a:rPr>
              <a:t>получил </a:t>
            </a:r>
            <a:r>
              <a:rPr lang="ru-RU" sz="2000" dirty="0">
                <a:solidFill>
                  <a:srgbClr val="003366"/>
                </a:solidFill>
                <a:latin typeface="Arial Narrow" panose="020B0606020202030204" pitchFamily="34" charset="0"/>
              </a:rPr>
              <a:t>травму головы. Диагноз: Ушиб головного мозга легкой степени S06.30. Степень тяжести: тяжелая. Причина: Непреднамеренные действия пострадавшей, приведшие к ее падению.</a:t>
            </a:r>
          </a:p>
          <a:p>
            <a:pPr marL="342900" indent="-342900" algn="just">
              <a:buFont typeface="Arial" panose="020B0604020202020204" pitchFamily="34" charset="0"/>
              <a:buChar char="•"/>
            </a:pPr>
            <a:r>
              <a:rPr lang="ru-RU" sz="2000" dirty="0">
                <a:solidFill>
                  <a:srgbClr val="003366"/>
                </a:solidFill>
                <a:latin typeface="Arial Narrow" panose="020B0606020202030204" pitchFamily="34" charset="0"/>
              </a:rPr>
              <a:t>ООО "Газпром межрегионгаз Саратов" 17.02.2021. В 12:38 юрисконсульт РГК, выходя из кабинета, поскользнулась на влажном полу и ударилась коленом о дверь кабинета. Диагноз: Ушиб левого коленного сустава. Степень тяжести: легкая. Вина: 50 % вины пострадавшей / 50 % вины сотрудника </a:t>
            </a:r>
            <a:r>
              <a:rPr lang="ru-RU" sz="2000" dirty="0" err="1">
                <a:solidFill>
                  <a:srgbClr val="003366"/>
                </a:solidFill>
                <a:latin typeface="Arial Narrow" panose="020B0606020202030204" pitchFamily="34" charset="0"/>
              </a:rPr>
              <a:t>клининговой</a:t>
            </a:r>
            <a:r>
              <a:rPr lang="ru-RU" sz="2000" dirty="0">
                <a:solidFill>
                  <a:srgbClr val="003366"/>
                </a:solidFill>
                <a:latin typeface="Arial Narrow" panose="020B0606020202030204" pitchFamily="34" charset="0"/>
              </a:rPr>
              <a:t> компании. </a:t>
            </a:r>
            <a:r>
              <a:rPr lang="ru-RU" sz="2000" dirty="0" smtClean="0">
                <a:solidFill>
                  <a:srgbClr val="003366"/>
                </a:solidFill>
                <a:latin typeface="Arial Narrow" panose="020B0606020202030204" pitchFamily="34" charset="0"/>
              </a:rPr>
              <a:t>Причина</a:t>
            </a:r>
            <a:r>
              <a:rPr lang="ru-RU" sz="2000" dirty="0">
                <a:solidFill>
                  <a:srgbClr val="003366"/>
                </a:solidFill>
                <a:latin typeface="Arial Narrow" panose="020B0606020202030204" pitchFamily="34" charset="0"/>
              </a:rPr>
              <a:t>: </a:t>
            </a:r>
            <a:r>
              <a:rPr lang="ru-RU" sz="2000" dirty="0" smtClean="0">
                <a:solidFill>
                  <a:srgbClr val="003366"/>
                </a:solidFill>
                <a:latin typeface="Arial Narrow" panose="020B0606020202030204" pitchFamily="34" charset="0"/>
              </a:rPr>
              <a:t>Личная </a:t>
            </a:r>
            <a:r>
              <a:rPr lang="ru-RU" sz="2000" dirty="0">
                <a:solidFill>
                  <a:srgbClr val="003366"/>
                </a:solidFill>
                <a:latin typeface="Arial Narrow" panose="020B0606020202030204" pitchFamily="34" charset="0"/>
              </a:rPr>
              <a:t>неосторожность </a:t>
            </a:r>
            <a:r>
              <a:rPr lang="ru-RU" sz="2000" dirty="0" smtClean="0">
                <a:solidFill>
                  <a:srgbClr val="003366"/>
                </a:solidFill>
                <a:latin typeface="Arial Narrow" panose="020B0606020202030204" pitchFamily="34" charset="0"/>
              </a:rPr>
              <a:t>пострадавшего, недостаточная </a:t>
            </a:r>
            <a:r>
              <a:rPr lang="ru-RU" sz="2000" dirty="0">
                <a:solidFill>
                  <a:srgbClr val="003366"/>
                </a:solidFill>
                <a:latin typeface="Arial Narrow" panose="020B0606020202030204" pitchFamily="34" charset="0"/>
              </a:rPr>
              <a:t>информированность о проведении уборки сотрудником </a:t>
            </a:r>
            <a:r>
              <a:rPr lang="ru-RU" sz="2000" dirty="0" err="1">
                <a:solidFill>
                  <a:srgbClr val="003366"/>
                </a:solidFill>
                <a:latin typeface="Arial Narrow" panose="020B0606020202030204" pitchFamily="34" charset="0"/>
              </a:rPr>
              <a:t>клининговой</a:t>
            </a:r>
            <a:r>
              <a:rPr lang="ru-RU" sz="2000" dirty="0">
                <a:solidFill>
                  <a:srgbClr val="003366"/>
                </a:solidFill>
                <a:latin typeface="Arial Narrow" panose="020B0606020202030204" pitchFamily="34" charset="0"/>
              </a:rPr>
              <a:t> компании.</a:t>
            </a:r>
          </a:p>
          <a:p>
            <a:pPr marL="342900" indent="-342900" algn="just">
              <a:buFont typeface="Arial" panose="020B0604020202020204" pitchFamily="34" charset="0"/>
              <a:buChar char="•"/>
            </a:pPr>
            <a:r>
              <a:rPr lang="ru-RU" sz="2000" dirty="0">
                <a:solidFill>
                  <a:srgbClr val="003366"/>
                </a:solidFill>
                <a:latin typeface="Arial Narrow" panose="020B0606020202030204" pitchFamily="34" charset="0"/>
              </a:rPr>
              <a:t>АО "Газпром газораспределение Великий Новгород" 05.03.2021. В 09:05 слесарь по эксплуатации и ремонту газового оборудования перед выполнением задания вышел из автомобиля и направился к задней двери автомобиля, чтобы забрать ящик с инструментом. Проходя вдоль машины, наступил на скользкий участок дороги, поскользнулся и упал. Диагноз: Закрытый трехмерный перелом костей левой голени, вывих левой стопы. Степень тяжести: легкая. Вина: Пострадавшего. Причина: Личная неосторожность </a:t>
            </a:r>
            <a:r>
              <a:rPr lang="ru-RU" sz="2000" dirty="0" smtClean="0">
                <a:solidFill>
                  <a:srgbClr val="003366"/>
                </a:solidFill>
                <a:latin typeface="Arial Narrow" panose="020B0606020202030204" pitchFamily="34" charset="0"/>
              </a:rPr>
              <a:t>пострадавшего.</a:t>
            </a:r>
            <a:endParaRPr lang="ru-RU" sz="2000" dirty="0">
              <a:solidFill>
                <a:srgbClr val="003366"/>
              </a:solidFill>
              <a:latin typeface="Arial Narrow" panose="020B0606020202030204" pitchFamily="34" charset="0"/>
            </a:endParaRPr>
          </a:p>
          <a:p>
            <a:pPr marL="342900" indent="-342900" algn="just">
              <a:buFont typeface="Arial" panose="020B0604020202020204" pitchFamily="34" charset="0"/>
              <a:buChar char="•"/>
            </a:pPr>
            <a:r>
              <a:rPr lang="ru-RU" sz="2000" dirty="0">
                <a:solidFill>
                  <a:srgbClr val="003366"/>
                </a:solidFill>
                <a:latin typeface="Arial Narrow" panose="020B0606020202030204" pitchFamily="34" charset="0"/>
              </a:rPr>
              <a:t>ООО "Газпром межрегионгаз Омск" 10.03.2021. В 11:30  во время проверки объекта газоснабжения контролер газового хозяйства поскользнулся и упал на крыльце неубранном от снега и льда. Диагноз: Закрытый перелом хирургической шейки левой плечевой кости. Степень тяжести: легкая. Личная неосторожность пострадавшего</a:t>
            </a:r>
            <a:r>
              <a:rPr lang="ru-RU" sz="2000" dirty="0" smtClean="0">
                <a:solidFill>
                  <a:srgbClr val="003366"/>
                </a:solidFill>
                <a:latin typeface="Arial Narrow" panose="020B0606020202030204" pitchFamily="34" charset="0"/>
              </a:rPr>
              <a:t>.</a:t>
            </a:r>
            <a:endParaRPr lang="ru-RU" sz="2000" dirty="0">
              <a:solidFill>
                <a:srgbClr val="003366"/>
              </a:solidFill>
              <a:latin typeface="Arial Narrow" panose="020B0606020202030204" pitchFamily="34" charset="0"/>
            </a:endParaRPr>
          </a:p>
        </p:txBody>
      </p:sp>
      <p:sp>
        <p:nvSpPr>
          <p:cNvPr id="4" name="Прямоугольник 3"/>
          <p:cNvSpPr/>
          <p:nvPr/>
        </p:nvSpPr>
        <p:spPr>
          <a:xfrm>
            <a:off x="2889300" y="6396335"/>
            <a:ext cx="5597430" cy="461665"/>
          </a:xfrm>
          <a:prstGeom prst="rect">
            <a:avLst/>
          </a:prstGeom>
        </p:spPr>
        <p:txBody>
          <a:bodyPr wrap="none">
            <a:spAutoFit/>
          </a:bodyPr>
          <a:lstStyle/>
          <a:p>
            <a:pPr algn="ctr">
              <a:defRPr/>
            </a:pPr>
            <a:r>
              <a:rPr lang="ru-RU" altLang="ru-RU" b="1" dirty="0" smtClean="0">
                <a:solidFill>
                  <a:schemeClr val="bg1"/>
                </a:solidFill>
                <a:effectLst>
                  <a:outerShdw blurRad="38100" dist="38100" dir="2700000" algn="tl">
                    <a:srgbClr val="000000">
                      <a:alpha val="43137"/>
                    </a:srgbClr>
                  </a:outerShdw>
                </a:effectLst>
              </a:rPr>
              <a:t>ООО </a:t>
            </a:r>
            <a:r>
              <a:rPr lang="ru-RU" altLang="ru-RU" b="1" dirty="0">
                <a:solidFill>
                  <a:schemeClr val="bg1"/>
                </a:solidFill>
                <a:effectLst>
                  <a:outerShdw blurRad="38100" dist="38100" dir="2700000" algn="tl">
                    <a:srgbClr val="000000">
                      <a:alpha val="43137"/>
                    </a:srgbClr>
                  </a:outerShdw>
                </a:effectLst>
              </a:rPr>
              <a:t>«</a:t>
            </a:r>
            <a:r>
              <a:rPr lang="ru-RU" altLang="ru-RU" b="1" dirty="0" smtClean="0">
                <a:solidFill>
                  <a:schemeClr val="bg1"/>
                </a:solidFill>
                <a:effectLst>
                  <a:outerShdw blurRad="38100" dist="38100" dir="2700000" algn="tl">
                    <a:srgbClr val="000000">
                      <a:alpha val="43137"/>
                    </a:srgbClr>
                  </a:outerShdw>
                </a:effectLst>
              </a:rPr>
              <a:t>Газпром межрегионгаз», </a:t>
            </a:r>
            <a:r>
              <a:rPr lang="ru-RU" altLang="ru-RU" b="1" dirty="0">
                <a:solidFill>
                  <a:schemeClr val="bg1"/>
                </a:solidFill>
                <a:effectLst>
                  <a:outerShdw blurRad="38100" dist="38100" dir="2700000" algn="tl">
                    <a:srgbClr val="000000">
                      <a:alpha val="43137"/>
                    </a:srgbClr>
                  </a:outerShdw>
                </a:effectLst>
              </a:rPr>
              <a:t>2021 год</a:t>
            </a:r>
          </a:p>
        </p:txBody>
      </p:sp>
    </p:spTree>
    <p:extLst>
      <p:ext uri="{BB962C8B-B14F-4D97-AF65-F5344CB8AC3E}">
        <p14:creationId xmlns:p14="http://schemas.microsoft.com/office/powerpoint/2010/main" val="1774327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4" name="Заголовок 1">
            <a:extLst>
              <a:ext uri="{FF2B5EF4-FFF2-40B4-BE49-F238E27FC236}">
                <a16:creationId xmlns:a16="http://schemas.microsoft.com/office/drawing/2014/main" xmlns="" id="{7C9FC8C5-D2FF-4A85-B355-9C98080DD169}"/>
              </a:ext>
            </a:extLst>
          </p:cNvPr>
          <p:cNvSpPr txBox="1">
            <a:spLocks/>
          </p:cNvSpPr>
          <p:nvPr/>
        </p:nvSpPr>
        <p:spPr>
          <a:xfrm>
            <a:off x="2120507" y="54232"/>
            <a:ext cx="10001735" cy="976080"/>
          </a:xfrm>
          <a:prstGeom prst="rect">
            <a:avLst/>
          </a:prstGeom>
        </p:spPr>
        <p:txBody>
          <a:bodyPr lIns="0" tIns="0" rIns="0" bIns="0" anchor="ctr" anchorCtr="0">
            <a:normAutofit fontScale="97500"/>
          </a:bodyPr>
          <a:lstStyle>
            <a:lvl1pPr algn="l" defTabSz="1219170" rtl="0" eaLnBrk="1" latinLnBrk="0" hangingPunct="1">
              <a:spcBef>
                <a:spcPct val="0"/>
              </a:spcBef>
              <a:buNone/>
              <a:defRPr kumimoji="0" lang="ru-RU" sz="2000" b="1" i="0" u="none" strike="noStrike" kern="1200" cap="none" spc="0" normalizeH="0" baseline="0" noProof="0">
                <a:ln>
                  <a:noFill/>
                </a:ln>
                <a:solidFill>
                  <a:schemeClr val="bg1"/>
                </a:solidFill>
                <a:effectLst/>
                <a:uLnTx/>
                <a:uFillTx/>
                <a:latin typeface="Arial Narrow" pitchFamily="34" charset="0"/>
                <a:ea typeface="+mj-ea"/>
                <a:cs typeface="Arial" panose="020B0604020202020204" pitchFamily="34" charset="0"/>
              </a:defRPr>
            </a:lvl1pPr>
          </a:lstStyle>
          <a:p>
            <a:r>
              <a:rPr lang="ru-RU" altLang="ru-RU" sz="2400" kern="0" dirty="0">
                <a:effectLst>
                  <a:outerShdw blurRad="38100" dist="38100" dir="2700000" algn="tl">
                    <a:srgbClr val="000000">
                      <a:alpha val="43137"/>
                    </a:srgbClr>
                  </a:outerShdw>
                </a:effectLst>
              </a:rPr>
              <a:t>МЕРЫ ПРЕДОСТОРОЖНОСТИ:</a:t>
            </a:r>
          </a:p>
        </p:txBody>
      </p:sp>
      <p:sp>
        <p:nvSpPr>
          <p:cNvPr id="2" name="Прямоугольник 1"/>
          <p:cNvSpPr/>
          <p:nvPr/>
        </p:nvSpPr>
        <p:spPr>
          <a:xfrm>
            <a:off x="152400" y="1070838"/>
            <a:ext cx="11897360" cy="5324535"/>
          </a:xfrm>
          <a:prstGeom prst="rect">
            <a:avLst/>
          </a:prstGeom>
        </p:spPr>
        <p:txBody>
          <a:bodyPr wrap="square">
            <a:spAutoFit/>
          </a:bodyPr>
          <a:lstStyle/>
          <a:p>
            <a:pPr algn="just">
              <a:defRPr/>
            </a:pPr>
            <a:r>
              <a:rPr lang="ru-RU" sz="2000" dirty="0" smtClean="0">
                <a:solidFill>
                  <a:srgbClr val="003366"/>
                </a:solidFill>
                <a:latin typeface="Arial Narrow" panose="020B0606020202030204" pitchFamily="34" charset="0"/>
              </a:rPr>
              <a:t>Используйте </a:t>
            </a:r>
            <a:r>
              <a:rPr lang="ru-RU" sz="2000" dirty="0">
                <a:solidFill>
                  <a:srgbClr val="003366"/>
                </a:solidFill>
                <a:latin typeface="Arial Narrow" panose="020B0606020202030204" pitchFamily="34" charset="0"/>
              </a:rPr>
              <a:t>обувь имеющую небольшой каблук и нескользящую подошву</a:t>
            </a:r>
            <a:r>
              <a:rPr lang="en-US" sz="2000" dirty="0">
                <a:solidFill>
                  <a:srgbClr val="003366"/>
                </a:solidFill>
                <a:latin typeface="Arial Narrow" panose="020B0606020202030204" pitchFamily="34" charset="0"/>
              </a:rPr>
              <a:t> </a:t>
            </a:r>
            <a:r>
              <a:rPr lang="en-US" sz="2000" dirty="0" smtClean="0">
                <a:solidFill>
                  <a:srgbClr val="003366"/>
                </a:solidFill>
                <a:latin typeface="Arial Narrow" panose="020B0606020202030204" pitchFamily="34" charset="0"/>
              </a:rPr>
              <a:t>(</a:t>
            </a:r>
            <a:r>
              <a:rPr lang="ru-RU" sz="2000" dirty="0" smtClean="0">
                <a:solidFill>
                  <a:srgbClr val="003366"/>
                </a:solidFill>
                <a:latin typeface="Arial Narrow" panose="020B0606020202030204" pitchFamily="34" charset="0"/>
              </a:rPr>
              <a:t>предпочтительнее </a:t>
            </a:r>
            <a:r>
              <a:rPr lang="ru-RU" sz="2000" dirty="0">
                <a:solidFill>
                  <a:srgbClr val="003366"/>
                </a:solidFill>
                <a:latin typeface="Arial Narrow" panose="020B0606020202030204" pitchFamily="34" charset="0"/>
              </a:rPr>
              <a:t>использовать накладки «</a:t>
            </a:r>
            <a:r>
              <a:rPr lang="ru-RU" sz="2000" dirty="0" err="1">
                <a:solidFill>
                  <a:srgbClr val="003366"/>
                </a:solidFill>
                <a:latin typeface="Arial Narrow" panose="020B0606020202030204" pitchFamily="34" charset="0"/>
              </a:rPr>
              <a:t>ледоступы</a:t>
            </a:r>
            <a:r>
              <a:rPr lang="ru-RU" sz="2000" dirty="0">
                <a:solidFill>
                  <a:srgbClr val="003366"/>
                </a:solidFill>
                <a:latin typeface="Arial Narrow" panose="020B0606020202030204" pitchFamily="34" charset="0"/>
              </a:rPr>
              <a:t>»).</a:t>
            </a:r>
          </a:p>
          <a:p>
            <a:pPr algn="just">
              <a:defRPr/>
            </a:pPr>
            <a:r>
              <a:rPr lang="ru-RU" sz="2000" dirty="0">
                <a:solidFill>
                  <a:srgbClr val="003366"/>
                </a:solidFill>
                <a:latin typeface="Arial Narrow" panose="020B0606020202030204" pitchFamily="34" charset="0"/>
              </a:rPr>
              <a:t>Передвигаясь по льду, слегка согните ноги в коленях и наступайте на всю стопу. Не держите руки </a:t>
            </a:r>
            <a:br>
              <a:rPr lang="ru-RU" sz="2000" dirty="0">
                <a:solidFill>
                  <a:srgbClr val="003366"/>
                </a:solidFill>
                <a:latin typeface="Arial Narrow" panose="020B0606020202030204" pitchFamily="34" charset="0"/>
              </a:rPr>
            </a:br>
            <a:r>
              <a:rPr lang="ru-RU" sz="2000" dirty="0">
                <a:solidFill>
                  <a:srgbClr val="003366"/>
                </a:solidFill>
                <a:latin typeface="Arial Narrow" panose="020B0606020202030204" pitchFamily="34" charset="0"/>
              </a:rPr>
              <a:t>в карманах. При потере равновесия инстинктивные движения руками помогут удержать равновесие.</a:t>
            </a:r>
          </a:p>
          <a:p>
            <a:pPr algn="just">
              <a:defRPr/>
            </a:pPr>
            <a:r>
              <a:rPr lang="ru-RU" sz="2000" dirty="0">
                <a:solidFill>
                  <a:srgbClr val="003366"/>
                </a:solidFill>
                <a:latin typeface="Arial Narrow" panose="020B0606020202030204" pitchFamily="34" charset="0"/>
              </a:rPr>
              <a:t>При передвижении по поверхности замерзшей лужи или ледяной раскатанной дорожки, перемещайте ноги мелкими скользящими движениями, почти не отрывая стопы от земли.</a:t>
            </a:r>
          </a:p>
          <a:p>
            <a:pPr algn="just">
              <a:defRPr/>
            </a:pPr>
            <a:r>
              <a:rPr lang="ru-RU" sz="2000" dirty="0" smtClean="0">
                <a:solidFill>
                  <a:srgbClr val="003366"/>
                </a:solidFill>
                <a:latin typeface="Arial Narrow" panose="020B0606020202030204" pitchFamily="34" charset="0"/>
              </a:rPr>
              <a:t>При </a:t>
            </a:r>
            <a:r>
              <a:rPr lang="ru-RU" sz="2000" dirty="0">
                <a:solidFill>
                  <a:srgbClr val="003366"/>
                </a:solidFill>
                <a:latin typeface="Arial Narrow" panose="020B0606020202030204" pitchFamily="34" charset="0"/>
              </a:rPr>
              <a:t>спуске по скользкой лестнице, ступни ног следует ставить вдоль ступенек, чтоб сохранить равновесие  и не упасть.</a:t>
            </a:r>
          </a:p>
          <a:p>
            <a:pPr algn="just">
              <a:defRPr/>
            </a:pPr>
            <a:r>
              <a:rPr lang="ru-RU" sz="2000" dirty="0" smtClean="0">
                <a:solidFill>
                  <a:srgbClr val="003366"/>
                </a:solidFill>
                <a:latin typeface="Arial Narrow" panose="020B0606020202030204" pitchFamily="34" charset="0"/>
              </a:rPr>
              <a:t>Не </a:t>
            </a:r>
            <a:r>
              <a:rPr lang="ru-RU" sz="2000" dirty="0">
                <a:solidFill>
                  <a:srgbClr val="003366"/>
                </a:solidFill>
                <a:latin typeface="Arial Narrow" panose="020B0606020202030204" pitchFamily="34" charset="0"/>
              </a:rPr>
              <a:t>пытайтесь делать что-то на ходу. Остановитесь перед тем, как надеть перчатки, вынуть из кармана носовой платок  или ответить на звонок мобильного телефона.</a:t>
            </a:r>
            <a:endParaRPr lang="en-US" sz="2000" dirty="0">
              <a:solidFill>
                <a:srgbClr val="003366"/>
              </a:solidFill>
              <a:latin typeface="Arial Narrow" panose="020B0606020202030204" pitchFamily="34" charset="0"/>
            </a:endParaRPr>
          </a:p>
          <a:p>
            <a:pPr algn="just">
              <a:defRPr/>
            </a:pPr>
            <a:r>
              <a:rPr lang="ru-RU" sz="2000" dirty="0">
                <a:solidFill>
                  <a:srgbClr val="003366"/>
                </a:solidFill>
                <a:latin typeface="Arial Narrow" panose="020B0606020202030204" pitchFamily="34" charset="0"/>
              </a:rPr>
              <a:t>Падая вперед, слегка согните руки в локтях, это позволит избежать тяжелых травм.</a:t>
            </a:r>
          </a:p>
          <a:p>
            <a:pPr algn="just">
              <a:defRPr/>
            </a:pPr>
            <a:r>
              <a:rPr lang="ru-RU" sz="2000" dirty="0" smtClean="0">
                <a:solidFill>
                  <a:srgbClr val="003366"/>
                </a:solidFill>
                <a:latin typeface="Arial Narrow" panose="020B0606020202030204" pitchFamily="34" charset="0"/>
              </a:rPr>
              <a:t>Если </a:t>
            </a:r>
            <a:r>
              <a:rPr lang="ru-RU" sz="2000" dirty="0">
                <a:solidFill>
                  <a:srgbClr val="003366"/>
                </a:solidFill>
                <a:latin typeface="Arial Narrow" panose="020B0606020202030204" pitchFamily="34" charset="0"/>
              </a:rPr>
              <a:t>вы падаете на спину, не подставляйте руки под тело, иначе возникает высокий риск перелома костей рук.</a:t>
            </a:r>
          </a:p>
          <a:p>
            <a:pPr algn="just">
              <a:defRPr/>
            </a:pPr>
            <a:r>
              <a:rPr lang="ru-RU" sz="2000" dirty="0">
                <a:solidFill>
                  <a:srgbClr val="003366"/>
                </a:solidFill>
                <a:latin typeface="Arial Narrow" panose="020B0606020202030204" pitchFamily="34" charset="0"/>
              </a:rPr>
              <a:t>Смотрите не только под ноги, но и вверх – сосульки, нависающий снег на крышах представляют существенную опасность.</a:t>
            </a:r>
          </a:p>
          <a:p>
            <a:pPr algn="just">
              <a:defRPr/>
            </a:pPr>
            <a:r>
              <a:rPr lang="ru-RU" sz="2000" dirty="0" smtClean="0">
                <a:solidFill>
                  <a:srgbClr val="003366"/>
                </a:solidFill>
                <a:latin typeface="Arial Narrow" panose="020B0606020202030204" pitchFamily="34" charset="0"/>
              </a:rPr>
              <a:t>Не </a:t>
            </a:r>
            <a:r>
              <a:rPr lang="ru-RU" sz="2000" dirty="0">
                <a:solidFill>
                  <a:srgbClr val="003366"/>
                </a:solidFill>
                <a:latin typeface="Arial Narrow" panose="020B0606020202030204" pitchFamily="34" charset="0"/>
              </a:rPr>
              <a:t>ограничивайтесь правилами безопасности при передвижении лишь на открытом воздухе, будьте осторожны при перемещении по коридорам офисных и производственных зданий, лестничным маршам, кабинетам.</a:t>
            </a:r>
          </a:p>
          <a:p>
            <a:pPr algn="just">
              <a:defRPr/>
            </a:pPr>
            <a:r>
              <a:rPr lang="ru-RU" sz="2000" dirty="0">
                <a:solidFill>
                  <a:srgbClr val="003366"/>
                </a:solidFill>
                <a:latin typeface="Arial Narrow" panose="020B0606020202030204" pitchFamily="34" charset="0"/>
              </a:rPr>
              <a:t>Н</a:t>
            </a:r>
            <a:r>
              <a:rPr lang="ru-RU" sz="2000" dirty="0" smtClean="0">
                <a:solidFill>
                  <a:srgbClr val="003366"/>
                </a:solidFill>
                <a:latin typeface="Arial Narrow" panose="020B0606020202030204" pitchFamily="34" charset="0"/>
              </a:rPr>
              <a:t>е </a:t>
            </a:r>
            <a:r>
              <a:rPr lang="ru-RU" sz="2000" dirty="0">
                <a:solidFill>
                  <a:srgbClr val="003366"/>
                </a:solidFill>
                <a:latin typeface="Arial Narrow" panose="020B0606020202030204" pitchFamily="34" charset="0"/>
              </a:rPr>
              <a:t>читайте документы на ходу, в особенности при передвижении по лестничным маршам и полам </a:t>
            </a:r>
            <a:br>
              <a:rPr lang="ru-RU" sz="2000" dirty="0">
                <a:solidFill>
                  <a:srgbClr val="003366"/>
                </a:solidFill>
                <a:latin typeface="Arial Narrow" panose="020B0606020202030204" pitchFamily="34" charset="0"/>
              </a:rPr>
            </a:br>
            <a:r>
              <a:rPr lang="ru-RU" sz="2000" dirty="0">
                <a:solidFill>
                  <a:srgbClr val="003366"/>
                </a:solidFill>
                <a:latin typeface="Arial Narrow" panose="020B0606020202030204" pitchFamily="34" charset="0"/>
              </a:rPr>
              <a:t>со скользкой поверхностью.</a:t>
            </a:r>
          </a:p>
        </p:txBody>
      </p:sp>
      <p:sp>
        <p:nvSpPr>
          <p:cNvPr id="4" name="Прямоугольник 3"/>
          <p:cNvSpPr/>
          <p:nvPr/>
        </p:nvSpPr>
        <p:spPr>
          <a:xfrm>
            <a:off x="2889300" y="6396335"/>
            <a:ext cx="5597430" cy="461665"/>
          </a:xfrm>
          <a:prstGeom prst="rect">
            <a:avLst/>
          </a:prstGeom>
        </p:spPr>
        <p:txBody>
          <a:bodyPr wrap="none">
            <a:spAutoFit/>
          </a:bodyPr>
          <a:lstStyle/>
          <a:p>
            <a:pPr algn="ctr">
              <a:defRPr/>
            </a:pPr>
            <a:r>
              <a:rPr lang="ru-RU" altLang="ru-RU" b="1" dirty="0" smtClean="0">
                <a:solidFill>
                  <a:schemeClr val="bg1"/>
                </a:solidFill>
                <a:effectLst>
                  <a:outerShdw blurRad="38100" dist="38100" dir="2700000" algn="tl">
                    <a:srgbClr val="000000">
                      <a:alpha val="43137"/>
                    </a:srgbClr>
                  </a:outerShdw>
                </a:effectLst>
              </a:rPr>
              <a:t>ООО </a:t>
            </a:r>
            <a:r>
              <a:rPr lang="ru-RU" altLang="ru-RU" b="1" dirty="0">
                <a:solidFill>
                  <a:schemeClr val="bg1"/>
                </a:solidFill>
                <a:effectLst>
                  <a:outerShdw blurRad="38100" dist="38100" dir="2700000" algn="tl">
                    <a:srgbClr val="000000">
                      <a:alpha val="43137"/>
                    </a:srgbClr>
                  </a:outerShdw>
                </a:effectLst>
              </a:rPr>
              <a:t>«</a:t>
            </a:r>
            <a:r>
              <a:rPr lang="ru-RU" altLang="ru-RU" b="1" dirty="0" smtClean="0">
                <a:solidFill>
                  <a:schemeClr val="bg1"/>
                </a:solidFill>
                <a:effectLst>
                  <a:outerShdw blurRad="38100" dist="38100" dir="2700000" algn="tl">
                    <a:srgbClr val="000000">
                      <a:alpha val="43137"/>
                    </a:srgbClr>
                  </a:outerShdw>
                </a:effectLst>
              </a:rPr>
              <a:t>Газпром межрегионгаз», </a:t>
            </a:r>
            <a:r>
              <a:rPr lang="ru-RU" altLang="ru-RU" b="1" dirty="0">
                <a:solidFill>
                  <a:schemeClr val="bg1"/>
                </a:solidFill>
                <a:effectLst>
                  <a:outerShdw blurRad="38100" dist="38100" dir="2700000" algn="tl">
                    <a:srgbClr val="000000">
                      <a:alpha val="43137"/>
                    </a:srgbClr>
                  </a:outerShdw>
                </a:effectLst>
              </a:rPr>
              <a:t>2021 год</a:t>
            </a:r>
          </a:p>
        </p:txBody>
      </p:sp>
    </p:spTree>
    <p:extLst>
      <p:ext uri="{BB962C8B-B14F-4D97-AF65-F5344CB8AC3E}">
        <p14:creationId xmlns:p14="http://schemas.microsoft.com/office/powerpoint/2010/main" val="436568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4" name="Заголовок 1">
            <a:extLst>
              <a:ext uri="{FF2B5EF4-FFF2-40B4-BE49-F238E27FC236}">
                <a16:creationId xmlns:a16="http://schemas.microsoft.com/office/drawing/2014/main" xmlns="" id="{7C9FC8C5-D2FF-4A85-B355-9C98080DD169}"/>
              </a:ext>
            </a:extLst>
          </p:cNvPr>
          <p:cNvSpPr txBox="1">
            <a:spLocks/>
          </p:cNvSpPr>
          <p:nvPr/>
        </p:nvSpPr>
        <p:spPr>
          <a:xfrm>
            <a:off x="2120507" y="54232"/>
            <a:ext cx="10001735" cy="976080"/>
          </a:xfrm>
          <a:prstGeom prst="rect">
            <a:avLst/>
          </a:prstGeom>
        </p:spPr>
        <p:txBody>
          <a:bodyPr lIns="0" tIns="0" rIns="0" bIns="0" anchor="ctr" anchorCtr="0">
            <a:normAutofit fontScale="97500"/>
          </a:bodyPr>
          <a:lstStyle>
            <a:lvl1pPr algn="l" defTabSz="1219170" rtl="0" eaLnBrk="1" latinLnBrk="0" hangingPunct="1">
              <a:spcBef>
                <a:spcPct val="0"/>
              </a:spcBef>
              <a:buNone/>
              <a:defRPr kumimoji="0" lang="ru-RU" sz="2000" b="1" i="0" u="none" strike="noStrike" kern="1200" cap="none" spc="0" normalizeH="0" baseline="0" noProof="0">
                <a:ln>
                  <a:noFill/>
                </a:ln>
                <a:solidFill>
                  <a:schemeClr val="bg1"/>
                </a:solidFill>
                <a:effectLst/>
                <a:uLnTx/>
                <a:uFillTx/>
                <a:latin typeface="Arial Narrow" pitchFamily="34" charset="0"/>
                <a:ea typeface="+mj-ea"/>
                <a:cs typeface="Arial" panose="020B0604020202020204" pitchFamily="34" charset="0"/>
              </a:defRPr>
            </a:lvl1pPr>
          </a:lstStyle>
          <a:p>
            <a:r>
              <a:rPr lang="ru-RU" altLang="ru-RU" sz="2400" kern="0" dirty="0">
                <a:effectLst>
                  <a:outerShdw blurRad="38100" dist="38100" dir="2700000" algn="tl">
                    <a:srgbClr val="000000">
                      <a:alpha val="43137"/>
                    </a:srgbClr>
                  </a:outerShdw>
                </a:effectLst>
              </a:rPr>
              <a:t>Мероприятия в зимний период 2021-2022</a:t>
            </a:r>
            <a:endParaRPr lang="ru-RU" sz="2400" b="0" dirty="0">
              <a:cs typeface="+mj-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036" y="1067912"/>
            <a:ext cx="5045075" cy="521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8681" y="3184525"/>
            <a:ext cx="5643563" cy="308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2301" y="1052513"/>
            <a:ext cx="3616325" cy="213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889300" y="6396335"/>
            <a:ext cx="5597430" cy="461665"/>
          </a:xfrm>
          <a:prstGeom prst="rect">
            <a:avLst/>
          </a:prstGeom>
        </p:spPr>
        <p:txBody>
          <a:bodyPr wrap="none">
            <a:spAutoFit/>
          </a:bodyPr>
          <a:lstStyle/>
          <a:p>
            <a:pPr algn="ctr">
              <a:defRPr/>
            </a:pPr>
            <a:r>
              <a:rPr lang="ru-RU" altLang="ru-RU" b="1" dirty="0" smtClean="0">
                <a:solidFill>
                  <a:schemeClr val="bg1"/>
                </a:solidFill>
                <a:effectLst>
                  <a:outerShdw blurRad="38100" dist="38100" dir="2700000" algn="tl">
                    <a:srgbClr val="000000">
                      <a:alpha val="43137"/>
                    </a:srgbClr>
                  </a:outerShdw>
                </a:effectLst>
              </a:rPr>
              <a:t>ООО </a:t>
            </a:r>
            <a:r>
              <a:rPr lang="ru-RU" altLang="ru-RU" b="1" dirty="0">
                <a:solidFill>
                  <a:schemeClr val="bg1"/>
                </a:solidFill>
                <a:effectLst>
                  <a:outerShdw blurRad="38100" dist="38100" dir="2700000" algn="tl">
                    <a:srgbClr val="000000">
                      <a:alpha val="43137"/>
                    </a:srgbClr>
                  </a:outerShdw>
                </a:effectLst>
              </a:rPr>
              <a:t>«</a:t>
            </a:r>
            <a:r>
              <a:rPr lang="ru-RU" altLang="ru-RU" b="1" dirty="0" smtClean="0">
                <a:solidFill>
                  <a:schemeClr val="bg1"/>
                </a:solidFill>
                <a:effectLst>
                  <a:outerShdw blurRad="38100" dist="38100" dir="2700000" algn="tl">
                    <a:srgbClr val="000000">
                      <a:alpha val="43137"/>
                    </a:srgbClr>
                  </a:outerShdw>
                </a:effectLst>
              </a:rPr>
              <a:t>Газпром межрегионгаз», </a:t>
            </a:r>
            <a:r>
              <a:rPr lang="ru-RU" altLang="ru-RU" b="1" dirty="0">
                <a:solidFill>
                  <a:schemeClr val="bg1"/>
                </a:solidFill>
                <a:effectLst>
                  <a:outerShdw blurRad="38100" dist="38100" dir="2700000" algn="tl">
                    <a:srgbClr val="000000">
                      <a:alpha val="43137"/>
                    </a:srgbClr>
                  </a:outerShdw>
                </a:effectLst>
              </a:rPr>
              <a:t>2021 год</a:t>
            </a:r>
          </a:p>
        </p:txBody>
      </p:sp>
    </p:spTree>
    <p:extLst>
      <p:ext uri="{BB962C8B-B14F-4D97-AF65-F5344CB8AC3E}">
        <p14:creationId xmlns:p14="http://schemas.microsoft.com/office/powerpoint/2010/main" val="301560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4" name="Заголовок 1">
            <a:extLst>
              <a:ext uri="{FF2B5EF4-FFF2-40B4-BE49-F238E27FC236}">
                <a16:creationId xmlns:a16="http://schemas.microsoft.com/office/drawing/2014/main" xmlns="" id="{7C9FC8C5-D2FF-4A85-B355-9C98080DD169}"/>
              </a:ext>
            </a:extLst>
          </p:cNvPr>
          <p:cNvSpPr txBox="1">
            <a:spLocks/>
          </p:cNvSpPr>
          <p:nvPr/>
        </p:nvSpPr>
        <p:spPr>
          <a:xfrm>
            <a:off x="2120507" y="54232"/>
            <a:ext cx="10001735" cy="976080"/>
          </a:xfrm>
          <a:prstGeom prst="rect">
            <a:avLst/>
          </a:prstGeom>
        </p:spPr>
        <p:txBody>
          <a:bodyPr lIns="0" tIns="0" rIns="0" bIns="0" anchor="ctr" anchorCtr="0">
            <a:normAutofit fontScale="97500"/>
          </a:bodyPr>
          <a:lstStyle>
            <a:lvl1pPr algn="l" defTabSz="1219170" rtl="0" eaLnBrk="1" latinLnBrk="0" hangingPunct="1">
              <a:spcBef>
                <a:spcPct val="0"/>
              </a:spcBef>
              <a:buNone/>
              <a:defRPr kumimoji="0" lang="ru-RU" sz="2000" b="1" i="0" u="none" strike="noStrike" kern="1200" cap="none" spc="0" normalizeH="0" baseline="0" noProof="0">
                <a:ln>
                  <a:noFill/>
                </a:ln>
                <a:solidFill>
                  <a:schemeClr val="bg1"/>
                </a:solidFill>
                <a:effectLst/>
                <a:uLnTx/>
                <a:uFillTx/>
                <a:latin typeface="Arial Narrow" pitchFamily="34" charset="0"/>
                <a:ea typeface="+mj-ea"/>
                <a:cs typeface="Arial" panose="020B0604020202020204" pitchFamily="34" charset="0"/>
              </a:defRPr>
            </a:lvl1pPr>
          </a:lstStyle>
          <a:p>
            <a:r>
              <a:rPr lang="ru-RU" sz="2400" dirty="0">
                <a:effectLst>
                  <a:outerShdw blurRad="38100" dist="38100" dir="2700000" algn="tl">
                    <a:srgbClr val="000000">
                      <a:alpha val="43137"/>
                    </a:srgbClr>
                  </a:outerShdw>
                </a:effectLst>
              </a:rPr>
              <a:t>Памятка о мерах безопасности</a:t>
            </a:r>
            <a:r>
              <a:rPr lang="en-US" sz="2400" dirty="0">
                <a:effectLst>
                  <a:outerShdw blurRad="38100" dist="38100" dir="2700000" algn="tl">
                    <a:srgbClr val="000000">
                      <a:alpha val="43137"/>
                    </a:srgbClr>
                  </a:outerShdw>
                </a:effectLst>
              </a:rPr>
              <a:t> </a:t>
            </a:r>
            <a:r>
              <a:rPr lang="ru-RU" sz="2400" dirty="0">
                <a:effectLst>
                  <a:outerShdw blurRad="38100" dist="38100" dir="2700000" algn="tl">
                    <a:srgbClr val="000000">
                      <a:alpha val="43137"/>
                    </a:srgbClr>
                  </a:outerShdw>
                </a:effectLst>
              </a:rPr>
              <a:t>при обморожении</a:t>
            </a:r>
            <a:endParaRPr lang="ru-RU" sz="2400" b="0" dirty="0">
              <a:cs typeface="+mj-cs"/>
            </a:endParaRPr>
          </a:p>
        </p:txBody>
      </p:sp>
      <p:sp>
        <p:nvSpPr>
          <p:cNvPr id="3" name="Прямоугольник 2"/>
          <p:cNvSpPr/>
          <p:nvPr/>
        </p:nvSpPr>
        <p:spPr>
          <a:xfrm>
            <a:off x="91441" y="1188512"/>
            <a:ext cx="12019280" cy="4401205"/>
          </a:xfrm>
          <a:prstGeom prst="rect">
            <a:avLst/>
          </a:prstGeom>
        </p:spPr>
        <p:txBody>
          <a:bodyPr wrap="square">
            <a:spAutoFit/>
          </a:bodyPr>
          <a:lstStyle/>
          <a:p>
            <a:pPr algn="just">
              <a:defRPr/>
            </a:pPr>
            <a:endParaRPr lang="ru-RU" sz="2000" b="1" dirty="0">
              <a:solidFill>
                <a:srgbClr val="003366"/>
              </a:solidFill>
              <a:latin typeface="Arial Narrow" panose="020B0606020202030204" pitchFamily="34" charset="0"/>
            </a:endParaRPr>
          </a:p>
          <a:p>
            <a:pPr algn="just">
              <a:defRPr/>
            </a:pPr>
            <a:r>
              <a:rPr lang="ru-RU" sz="2000" dirty="0" smtClean="0">
                <a:solidFill>
                  <a:srgbClr val="003366"/>
                </a:solidFill>
                <a:latin typeface="Arial Narrow" panose="020B0606020202030204" pitchFamily="34" charset="0"/>
              </a:rPr>
              <a:t>При </a:t>
            </a:r>
            <a:r>
              <a:rPr lang="ru-RU" sz="2000" dirty="0">
                <a:solidFill>
                  <a:srgbClr val="003366"/>
                </a:solidFill>
                <a:latin typeface="Arial Narrow" panose="020B0606020202030204" pitchFamily="34" charset="0"/>
              </a:rPr>
              <a:t>оказании первой помощи рекомендуется обеспечить медленное отогревание, </a:t>
            </a:r>
            <a:r>
              <a:rPr lang="ru-RU" dirty="0">
                <a:solidFill>
                  <a:srgbClr val="002060"/>
                </a:solidFill>
                <a:effectLst>
                  <a:outerShdw blurRad="38100" dist="38100" dir="2700000" algn="tl">
                    <a:srgbClr val="000000">
                      <a:alpha val="43137"/>
                    </a:srgbClr>
                  </a:outerShdw>
                </a:effectLst>
              </a:rPr>
              <a:t/>
            </a:r>
            <a:br>
              <a:rPr lang="ru-RU" dirty="0">
                <a:solidFill>
                  <a:srgbClr val="002060"/>
                </a:solidFill>
                <a:effectLst>
                  <a:outerShdw blurRad="38100" dist="38100" dir="2700000" algn="tl">
                    <a:srgbClr val="000000">
                      <a:alpha val="43137"/>
                    </a:srgbClr>
                  </a:outerShdw>
                </a:effectLst>
              </a:rPr>
            </a:br>
            <a:r>
              <a:rPr lang="ru-RU" sz="2000" dirty="0">
                <a:solidFill>
                  <a:srgbClr val="003366"/>
                </a:solidFill>
                <a:latin typeface="Arial Narrow" panose="020B0606020202030204" pitchFamily="34" charset="0"/>
              </a:rPr>
              <a:t>чтобы восстановить кровообращение в обмороженном участке тела. При легком обморожении достаточно растереть кожу ладонью или какой-либо тканью. Не следует растирать кожу снегом, так как его мелкие кристаллы легко повреждают обмороженные участки тела, что может привести к микробному загрязнению. После покраснения кожи </a:t>
            </a:r>
            <a:r>
              <a:rPr lang="ru-RU" sz="2000" dirty="0" smtClean="0">
                <a:solidFill>
                  <a:srgbClr val="003366"/>
                </a:solidFill>
                <a:latin typeface="Arial Narrow" panose="020B0606020202030204" pitchFamily="34" charset="0"/>
              </a:rPr>
              <a:t>необходимо укутать </a:t>
            </a:r>
            <a:r>
              <a:rPr lang="ru-RU" sz="2000" dirty="0">
                <a:solidFill>
                  <a:srgbClr val="003366"/>
                </a:solidFill>
                <a:latin typeface="Arial Narrow" panose="020B0606020202030204" pitchFamily="34" charset="0"/>
              </a:rPr>
              <a:t>отмороженный участок шарфом либо мягкой тканью.</a:t>
            </a:r>
            <a:endParaRPr lang="en-US" sz="2000" dirty="0">
              <a:solidFill>
                <a:srgbClr val="003366"/>
              </a:solidFill>
              <a:latin typeface="Arial Narrow" panose="020B0606020202030204" pitchFamily="34" charset="0"/>
            </a:endParaRPr>
          </a:p>
          <a:p>
            <a:pPr algn="just">
              <a:defRPr/>
            </a:pPr>
            <a:r>
              <a:rPr lang="ru-RU" sz="2000" dirty="0" smtClean="0">
                <a:solidFill>
                  <a:srgbClr val="003366"/>
                </a:solidFill>
                <a:latin typeface="Arial Narrow" panose="020B0606020202030204" pitchFamily="34" charset="0"/>
              </a:rPr>
              <a:t>Отогревать </a:t>
            </a:r>
            <a:r>
              <a:rPr lang="ru-RU" sz="2000" dirty="0">
                <a:solidFill>
                  <a:srgbClr val="003366"/>
                </a:solidFill>
                <a:latin typeface="Arial Narrow" panose="020B0606020202030204" pitchFamily="34" charset="0"/>
              </a:rPr>
              <a:t>пострадавшего лучше в теплом помещении, палатке, салоне автомобиля. Очень важно обеспечить неподвижность переохлажденных пальцев кистей и стоп, т.к. сосуды очень хрупки и потому возможны кровоизлияния после восстановления кровотока. Для этого можно наложить шину как при переломе. Если на пострадавшем имеется оледеневшая обувь</a:t>
            </a:r>
            <a:r>
              <a:rPr lang="ru-RU" sz="2000" dirty="0" smtClean="0">
                <a:solidFill>
                  <a:srgbClr val="003366"/>
                </a:solidFill>
                <a:latin typeface="Arial Narrow" panose="020B0606020202030204" pitchFamily="34" charset="0"/>
              </a:rPr>
              <a:t>, не </a:t>
            </a:r>
            <a:r>
              <a:rPr lang="ru-RU" sz="2000" dirty="0">
                <a:solidFill>
                  <a:srgbClr val="003366"/>
                </a:solidFill>
                <a:latin typeface="Arial Narrow" panose="020B0606020202030204" pitchFamily="34" charset="0"/>
              </a:rPr>
              <a:t>надо пытаться ее снять, а следует укутать ноги одеялом, пальто или другим подручным материалом. </a:t>
            </a:r>
          </a:p>
          <a:p>
            <a:pPr algn="just">
              <a:defRPr/>
            </a:pPr>
            <a:r>
              <a:rPr lang="ru-RU" sz="2000" dirty="0" smtClean="0">
                <a:solidFill>
                  <a:srgbClr val="003366"/>
                </a:solidFill>
                <a:latin typeface="Arial Narrow" panose="020B0606020202030204" pitchFamily="34" charset="0"/>
              </a:rPr>
              <a:t>При </a:t>
            </a:r>
            <a:r>
              <a:rPr lang="ru-RU" sz="2000" dirty="0">
                <a:solidFill>
                  <a:srgbClr val="003366"/>
                </a:solidFill>
                <a:latin typeface="Arial Narrow" panose="020B0606020202030204" pitchFamily="34" charset="0"/>
              </a:rPr>
              <a:t>обморожении лица нужно придать пострадавшему лежачее положение </a:t>
            </a:r>
            <a:br>
              <a:rPr lang="ru-RU" sz="2000" dirty="0">
                <a:solidFill>
                  <a:srgbClr val="003366"/>
                </a:solidFill>
                <a:latin typeface="Arial Narrow" panose="020B0606020202030204" pitchFamily="34" charset="0"/>
              </a:rPr>
            </a:br>
            <a:r>
              <a:rPr lang="ru-RU" sz="2000" dirty="0">
                <a:solidFill>
                  <a:srgbClr val="003366"/>
                </a:solidFill>
                <a:latin typeface="Arial Narrow" panose="020B0606020202030204" pitchFamily="34" charset="0"/>
              </a:rPr>
              <a:t>с низко опущенной головой. Не нужно смазывать кожу «зеленкой», йодом или каким-либо жиром. Затем пострадавшего следует отправить в больницу. </a:t>
            </a:r>
          </a:p>
        </p:txBody>
      </p:sp>
      <p:sp>
        <p:nvSpPr>
          <p:cNvPr id="4" name="Прямоугольник 3"/>
          <p:cNvSpPr/>
          <p:nvPr/>
        </p:nvSpPr>
        <p:spPr>
          <a:xfrm>
            <a:off x="2889300" y="6396335"/>
            <a:ext cx="5597430" cy="461665"/>
          </a:xfrm>
          <a:prstGeom prst="rect">
            <a:avLst/>
          </a:prstGeom>
        </p:spPr>
        <p:txBody>
          <a:bodyPr wrap="none">
            <a:spAutoFit/>
          </a:bodyPr>
          <a:lstStyle/>
          <a:p>
            <a:pPr algn="ctr">
              <a:defRPr/>
            </a:pPr>
            <a:r>
              <a:rPr lang="ru-RU" altLang="ru-RU" b="1" dirty="0" smtClean="0">
                <a:solidFill>
                  <a:schemeClr val="bg1"/>
                </a:solidFill>
                <a:effectLst>
                  <a:outerShdw blurRad="38100" dist="38100" dir="2700000" algn="tl">
                    <a:srgbClr val="000000">
                      <a:alpha val="43137"/>
                    </a:srgbClr>
                  </a:outerShdw>
                </a:effectLst>
              </a:rPr>
              <a:t>ООО </a:t>
            </a:r>
            <a:r>
              <a:rPr lang="ru-RU" altLang="ru-RU" b="1" dirty="0">
                <a:solidFill>
                  <a:schemeClr val="bg1"/>
                </a:solidFill>
                <a:effectLst>
                  <a:outerShdw blurRad="38100" dist="38100" dir="2700000" algn="tl">
                    <a:srgbClr val="000000">
                      <a:alpha val="43137"/>
                    </a:srgbClr>
                  </a:outerShdw>
                </a:effectLst>
              </a:rPr>
              <a:t>«</a:t>
            </a:r>
            <a:r>
              <a:rPr lang="ru-RU" altLang="ru-RU" b="1" dirty="0" smtClean="0">
                <a:solidFill>
                  <a:schemeClr val="bg1"/>
                </a:solidFill>
                <a:effectLst>
                  <a:outerShdw blurRad="38100" dist="38100" dir="2700000" algn="tl">
                    <a:srgbClr val="000000">
                      <a:alpha val="43137"/>
                    </a:srgbClr>
                  </a:outerShdw>
                </a:effectLst>
              </a:rPr>
              <a:t>Газпром межрегионгаз», </a:t>
            </a:r>
            <a:r>
              <a:rPr lang="ru-RU" altLang="ru-RU" b="1" dirty="0">
                <a:solidFill>
                  <a:schemeClr val="bg1"/>
                </a:solidFill>
                <a:effectLst>
                  <a:outerShdw blurRad="38100" dist="38100" dir="2700000" algn="tl">
                    <a:srgbClr val="000000">
                      <a:alpha val="43137"/>
                    </a:srgbClr>
                  </a:outerShdw>
                </a:effectLst>
              </a:rPr>
              <a:t>2021 год</a:t>
            </a:r>
          </a:p>
        </p:txBody>
      </p:sp>
    </p:spTree>
    <p:extLst>
      <p:ext uri="{BB962C8B-B14F-4D97-AF65-F5344CB8AC3E}">
        <p14:creationId xmlns:p14="http://schemas.microsoft.com/office/powerpoint/2010/main" val="206124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4" name="Заголовок 1">
            <a:extLst>
              <a:ext uri="{FF2B5EF4-FFF2-40B4-BE49-F238E27FC236}">
                <a16:creationId xmlns:a16="http://schemas.microsoft.com/office/drawing/2014/main" xmlns="" id="{7C9FC8C5-D2FF-4A85-B355-9C98080DD169}"/>
              </a:ext>
            </a:extLst>
          </p:cNvPr>
          <p:cNvSpPr txBox="1">
            <a:spLocks/>
          </p:cNvSpPr>
          <p:nvPr/>
        </p:nvSpPr>
        <p:spPr>
          <a:xfrm>
            <a:off x="2120507" y="54232"/>
            <a:ext cx="10001735" cy="976080"/>
          </a:xfrm>
          <a:prstGeom prst="rect">
            <a:avLst/>
          </a:prstGeom>
        </p:spPr>
        <p:txBody>
          <a:bodyPr lIns="0" tIns="0" rIns="0" bIns="0" anchor="ctr" anchorCtr="0">
            <a:normAutofit fontScale="97500"/>
          </a:bodyPr>
          <a:lstStyle>
            <a:lvl1pPr algn="l" defTabSz="1219170" rtl="0" eaLnBrk="1" latinLnBrk="0" hangingPunct="1">
              <a:spcBef>
                <a:spcPct val="0"/>
              </a:spcBef>
              <a:buNone/>
              <a:defRPr kumimoji="0" lang="ru-RU" sz="2000" b="1" i="0" u="none" strike="noStrike" kern="1200" cap="none" spc="0" normalizeH="0" baseline="0" noProof="0">
                <a:ln>
                  <a:noFill/>
                </a:ln>
                <a:solidFill>
                  <a:schemeClr val="bg1"/>
                </a:solidFill>
                <a:effectLst/>
                <a:uLnTx/>
                <a:uFillTx/>
                <a:latin typeface="Arial Narrow" pitchFamily="34" charset="0"/>
                <a:ea typeface="+mj-ea"/>
                <a:cs typeface="Arial" panose="020B0604020202020204" pitchFamily="34" charset="0"/>
              </a:defRPr>
            </a:lvl1pPr>
          </a:lstStyle>
          <a:p>
            <a:r>
              <a:rPr lang="ru-RU" sz="2400" dirty="0">
                <a:effectLst>
                  <a:outerShdw blurRad="38100" dist="38100" dir="2700000" algn="tl">
                    <a:srgbClr val="000000">
                      <a:alpha val="43137"/>
                    </a:srgbClr>
                  </a:outerShdw>
                </a:effectLst>
              </a:rPr>
              <a:t>Памятка о мерах безопасности при использовании</a:t>
            </a:r>
            <a:r>
              <a:rPr lang="en-US" sz="2400" dirty="0">
                <a:effectLst>
                  <a:outerShdw blurRad="38100" dist="38100" dir="2700000" algn="tl">
                    <a:srgbClr val="000000">
                      <a:alpha val="43137"/>
                    </a:srgbClr>
                  </a:outerShdw>
                </a:effectLst>
              </a:rPr>
              <a:t> </a:t>
            </a:r>
            <a:r>
              <a:rPr lang="ru-RU" sz="2400" dirty="0">
                <a:effectLst>
                  <a:outerShdw blurRad="38100" dist="38100" dir="2700000" algn="tl">
                    <a:srgbClr val="000000">
                      <a:alpha val="43137"/>
                    </a:srgbClr>
                  </a:outerShdw>
                </a:effectLst>
              </a:rPr>
              <a:t>электрообогревателей</a:t>
            </a:r>
            <a:endParaRPr lang="ru-RU" sz="2400" b="0" dirty="0">
              <a:cs typeface="+mj-cs"/>
            </a:endParaRPr>
          </a:p>
        </p:txBody>
      </p:sp>
      <p:sp>
        <p:nvSpPr>
          <p:cNvPr id="3" name="Прямоугольник 2"/>
          <p:cNvSpPr/>
          <p:nvPr/>
        </p:nvSpPr>
        <p:spPr>
          <a:xfrm>
            <a:off x="71120" y="1091674"/>
            <a:ext cx="8849360" cy="5016758"/>
          </a:xfrm>
          <a:prstGeom prst="rect">
            <a:avLst/>
          </a:prstGeom>
        </p:spPr>
        <p:txBody>
          <a:bodyPr wrap="square">
            <a:spAutoFit/>
          </a:bodyPr>
          <a:lstStyle/>
          <a:p>
            <a:pPr algn="just">
              <a:defRPr/>
            </a:pPr>
            <a:endParaRPr lang="ru-RU" sz="2000" dirty="0" smtClean="0">
              <a:solidFill>
                <a:srgbClr val="003366"/>
              </a:solidFill>
              <a:latin typeface="Arial Narrow" panose="020B0606020202030204" pitchFamily="34" charset="0"/>
            </a:endParaRPr>
          </a:p>
          <a:p>
            <a:pPr algn="just">
              <a:defRPr/>
            </a:pPr>
            <a:r>
              <a:rPr lang="ru-RU" sz="2000" dirty="0" smtClean="0">
                <a:solidFill>
                  <a:srgbClr val="003366"/>
                </a:solidFill>
                <a:latin typeface="Arial Narrow" panose="020B0606020202030204" pitchFamily="34" charset="0"/>
              </a:rPr>
              <a:t>Используйте </a:t>
            </a:r>
            <a:r>
              <a:rPr lang="ru-RU" sz="2000" dirty="0">
                <a:solidFill>
                  <a:srgbClr val="003366"/>
                </a:solidFill>
                <a:latin typeface="Arial Narrow" panose="020B0606020202030204" pitchFamily="34" charset="0"/>
              </a:rPr>
              <a:t>только приборы, оборудованные аварийной системой выключения. Если такой обогреватель вдруг упадет на пол или перегреется, он просто автоматически отключится. Нельзя устанавливать прибор вблизи (в направлении) занавесок или мебели, изготовленной из дерева или огнеопасных материалов. Даже экономичные инфракрасные обогреватели при длительном воздействии на такую </a:t>
            </a:r>
            <a:r>
              <a:rPr lang="ru-RU" sz="2000" dirty="0" err="1">
                <a:solidFill>
                  <a:srgbClr val="003366"/>
                </a:solidFill>
                <a:latin typeface="Arial Narrow" panose="020B0606020202030204" pitchFamily="34" charset="0"/>
              </a:rPr>
              <a:t>легковоспламеняемую</a:t>
            </a:r>
            <a:r>
              <a:rPr lang="ru-RU" sz="2000" dirty="0">
                <a:solidFill>
                  <a:srgbClr val="003366"/>
                </a:solidFill>
                <a:latin typeface="Arial Narrow" panose="020B0606020202030204" pitchFamily="34" charset="0"/>
              </a:rPr>
              <a:t> вещь, как занавески, могут нагреть их до температуры воспламенения даже на расстоянии. Ни в коем случае нельзя оставлять включенный нагревательный прибор без присмотра человека. Помните, если вы покидаете помещение </a:t>
            </a:r>
            <a:r>
              <a:rPr lang="ru-RU" sz="2000" dirty="0" smtClean="0">
                <a:solidFill>
                  <a:srgbClr val="003366"/>
                </a:solidFill>
                <a:latin typeface="Arial Narrow" panose="020B0606020202030204" pitchFamily="34" charset="0"/>
              </a:rPr>
              <a:t>- </a:t>
            </a:r>
            <a:r>
              <a:rPr lang="ru-RU" sz="2000" dirty="0">
                <a:solidFill>
                  <a:srgbClr val="003366"/>
                </a:solidFill>
                <a:latin typeface="Arial Narrow" panose="020B0606020202030204" pitchFamily="34" charset="0"/>
              </a:rPr>
              <a:t>выключите электроприборы</a:t>
            </a:r>
            <a:r>
              <a:rPr lang="ru-RU" sz="2000" dirty="0" smtClean="0">
                <a:solidFill>
                  <a:srgbClr val="003366"/>
                </a:solidFill>
                <a:latin typeface="Arial Narrow" panose="020B0606020202030204" pitchFamily="34" charset="0"/>
              </a:rPr>
              <a:t>.</a:t>
            </a:r>
          </a:p>
          <a:p>
            <a:pPr algn="just">
              <a:defRPr/>
            </a:pPr>
            <a:endParaRPr lang="ru-RU" sz="2000" dirty="0">
              <a:solidFill>
                <a:srgbClr val="003366"/>
              </a:solidFill>
              <a:latin typeface="Arial Narrow" panose="020B0606020202030204" pitchFamily="34" charset="0"/>
            </a:endParaRPr>
          </a:p>
          <a:p>
            <a:pPr algn="just">
              <a:defRPr/>
            </a:pPr>
            <a:r>
              <a:rPr lang="ru-RU" sz="2000" dirty="0">
                <a:solidFill>
                  <a:srgbClr val="003366"/>
                </a:solidFill>
                <a:latin typeface="Arial Narrow" panose="020B0606020202030204" pitchFamily="34" charset="0"/>
              </a:rPr>
              <a:t>Нельзя на обогревательных приборах сушить белье и одежду! Это одна из самых частых причин воспламенения при использовании обогревателей. Регулярно очищайте нагреватель от пыли и мусора. Не устанавливайте нагревательные приборы на основания из легковоспламеняющихся материалов – дерева, </a:t>
            </a:r>
            <a:r>
              <a:rPr lang="ru-RU" sz="2000" dirty="0" smtClean="0">
                <a:solidFill>
                  <a:srgbClr val="003366"/>
                </a:solidFill>
                <a:latin typeface="Arial Narrow" panose="020B0606020202030204" pitchFamily="34" charset="0"/>
              </a:rPr>
              <a:t>линолеума, </a:t>
            </a:r>
            <a:r>
              <a:rPr lang="ru-RU" sz="2000" dirty="0">
                <a:solidFill>
                  <a:srgbClr val="003366"/>
                </a:solidFill>
                <a:latin typeface="Arial Narrow" panose="020B0606020202030204" pitchFamily="34" charset="0"/>
              </a:rPr>
              <a:t>ковровые покрытия или стопки книг.</a:t>
            </a:r>
          </a:p>
        </p:txBody>
      </p:sp>
      <p:pic>
        <p:nvPicPr>
          <p:cNvPr id="5"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0925" y="1306513"/>
            <a:ext cx="1743075"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4875" y="3317875"/>
            <a:ext cx="188912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40925" y="4701858"/>
            <a:ext cx="1385887"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2889300" y="6396335"/>
            <a:ext cx="5597430" cy="461665"/>
          </a:xfrm>
          <a:prstGeom prst="rect">
            <a:avLst/>
          </a:prstGeom>
        </p:spPr>
        <p:txBody>
          <a:bodyPr wrap="none">
            <a:spAutoFit/>
          </a:bodyPr>
          <a:lstStyle/>
          <a:p>
            <a:pPr algn="ctr">
              <a:defRPr/>
            </a:pPr>
            <a:r>
              <a:rPr lang="ru-RU" altLang="ru-RU" b="1" dirty="0" smtClean="0">
                <a:solidFill>
                  <a:schemeClr val="bg1"/>
                </a:solidFill>
                <a:effectLst>
                  <a:outerShdw blurRad="38100" dist="38100" dir="2700000" algn="tl">
                    <a:srgbClr val="000000">
                      <a:alpha val="43137"/>
                    </a:srgbClr>
                  </a:outerShdw>
                </a:effectLst>
              </a:rPr>
              <a:t>ООО </a:t>
            </a:r>
            <a:r>
              <a:rPr lang="ru-RU" altLang="ru-RU" b="1" dirty="0">
                <a:solidFill>
                  <a:schemeClr val="bg1"/>
                </a:solidFill>
                <a:effectLst>
                  <a:outerShdw blurRad="38100" dist="38100" dir="2700000" algn="tl">
                    <a:srgbClr val="000000">
                      <a:alpha val="43137"/>
                    </a:srgbClr>
                  </a:outerShdw>
                </a:effectLst>
              </a:rPr>
              <a:t>«</a:t>
            </a:r>
            <a:r>
              <a:rPr lang="ru-RU" altLang="ru-RU" b="1" dirty="0" smtClean="0">
                <a:solidFill>
                  <a:schemeClr val="bg1"/>
                </a:solidFill>
                <a:effectLst>
                  <a:outerShdw blurRad="38100" dist="38100" dir="2700000" algn="tl">
                    <a:srgbClr val="000000">
                      <a:alpha val="43137"/>
                    </a:srgbClr>
                  </a:outerShdw>
                </a:effectLst>
              </a:rPr>
              <a:t>Газпром межрегионгаз», </a:t>
            </a:r>
            <a:r>
              <a:rPr lang="ru-RU" altLang="ru-RU" b="1" dirty="0">
                <a:solidFill>
                  <a:schemeClr val="bg1"/>
                </a:solidFill>
                <a:effectLst>
                  <a:outerShdw blurRad="38100" dist="38100" dir="2700000" algn="tl">
                    <a:srgbClr val="000000">
                      <a:alpha val="43137"/>
                    </a:srgbClr>
                  </a:outerShdw>
                </a:effectLst>
              </a:rPr>
              <a:t>2021 год</a:t>
            </a:r>
          </a:p>
        </p:txBody>
      </p:sp>
    </p:spTree>
    <p:extLst>
      <p:ext uri="{BB962C8B-B14F-4D97-AF65-F5344CB8AC3E}">
        <p14:creationId xmlns:p14="http://schemas.microsoft.com/office/powerpoint/2010/main" val="206124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4" name="Заголовок 1">
            <a:extLst>
              <a:ext uri="{FF2B5EF4-FFF2-40B4-BE49-F238E27FC236}">
                <a16:creationId xmlns:a16="http://schemas.microsoft.com/office/drawing/2014/main" xmlns="" id="{7C9FC8C5-D2FF-4A85-B355-9C98080DD169}"/>
              </a:ext>
            </a:extLst>
          </p:cNvPr>
          <p:cNvSpPr txBox="1">
            <a:spLocks/>
          </p:cNvSpPr>
          <p:nvPr/>
        </p:nvSpPr>
        <p:spPr>
          <a:xfrm>
            <a:off x="2120507" y="54232"/>
            <a:ext cx="10001735" cy="976080"/>
          </a:xfrm>
          <a:prstGeom prst="rect">
            <a:avLst/>
          </a:prstGeom>
        </p:spPr>
        <p:txBody>
          <a:bodyPr lIns="0" tIns="0" rIns="0" bIns="0" anchor="ctr" anchorCtr="0">
            <a:normAutofit fontScale="97500"/>
          </a:bodyPr>
          <a:lstStyle>
            <a:lvl1pPr algn="l" defTabSz="1219170" rtl="0" eaLnBrk="1" latinLnBrk="0" hangingPunct="1">
              <a:spcBef>
                <a:spcPct val="0"/>
              </a:spcBef>
              <a:buNone/>
              <a:defRPr kumimoji="0" lang="ru-RU" sz="2000" b="1" i="0" u="none" strike="noStrike" kern="1200" cap="none" spc="0" normalizeH="0" baseline="0" noProof="0">
                <a:ln>
                  <a:noFill/>
                </a:ln>
                <a:solidFill>
                  <a:schemeClr val="bg1"/>
                </a:solidFill>
                <a:effectLst/>
                <a:uLnTx/>
                <a:uFillTx/>
                <a:latin typeface="Arial Narrow" pitchFamily="34" charset="0"/>
                <a:ea typeface="+mj-ea"/>
                <a:cs typeface="Arial" panose="020B0604020202020204" pitchFamily="34" charset="0"/>
              </a:defRPr>
            </a:lvl1pPr>
          </a:lstStyle>
          <a:p>
            <a:r>
              <a:rPr lang="ru-RU" sz="2400" dirty="0">
                <a:effectLst>
                  <a:outerShdw blurRad="38100" dist="38100" dir="2700000" algn="tl">
                    <a:srgbClr val="000000">
                      <a:alpha val="43137"/>
                    </a:srgbClr>
                  </a:outerShdw>
                </a:effectLst>
              </a:rPr>
              <a:t>Памятка о мерах безопасности при сходе сосулек и снега </a:t>
            </a:r>
            <a:br>
              <a:rPr lang="ru-RU" sz="2400" dirty="0">
                <a:effectLst>
                  <a:outerShdw blurRad="38100" dist="38100" dir="2700000" algn="tl">
                    <a:srgbClr val="000000">
                      <a:alpha val="43137"/>
                    </a:srgbClr>
                  </a:outerShdw>
                </a:effectLst>
              </a:rPr>
            </a:br>
            <a:r>
              <a:rPr lang="ru-RU" sz="2400" dirty="0">
                <a:effectLst>
                  <a:outerShdw blurRad="38100" dist="38100" dir="2700000" algn="tl">
                    <a:srgbClr val="000000">
                      <a:alpha val="43137"/>
                    </a:srgbClr>
                  </a:outerShdw>
                </a:effectLst>
              </a:rPr>
              <a:t>с крыш зданий</a:t>
            </a:r>
            <a:endParaRPr lang="ru-RU" sz="2400" b="0" dirty="0">
              <a:cs typeface="+mj-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2992" y="1068388"/>
            <a:ext cx="1619250" cy="280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3642" y="3581400"/>
            <a:ext cx="195421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3642" y="1068388"/>
            <a:ext cx="2486025" cy="280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7855" y="3876675"/>
            <a:ext cx="2084387"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91440" y="1068968"/>
            <a:ext cx="7941402" cy="5324535"/>
          </a:xfrm>
          <a:prstGeom prst="rect">
            <a:avLst/>
          </a:prstGeom>
        </p:spPr>
        <p:txBody>
          <a:bodyPr wrap="square">
            <a:spAutoFit/>
          </a:bodyPr>
          <a:lstStyle/>
          <a:p>
            <a:pPr algn="just"/>
            <a:r>
              <a:rPr lang="ru-RU" sz="2000" dirty="0">
                <a:solidFill>
                  <a:srgbClr val="003366"/>
                </a:solidFill>
                <a:latin typeface="Arial Narrow" panose="020B0606020202030204" pitchFamily="34" charset="0"/>
              </a:rPr>
              <a:t>В зимний период необходимо осуществлять постоянный контроль состояния крыш зданий, сооружений на наличие снега и сосулек. Эффективным средством предотвращения схода снега с крыш являются снегозадерживающие устройства различных типов.</a:t>
            </a:r>
          </a:p>
          <a:p>
            <a:pPr algn="just"/>
            <a:r>
              <a:rPr lang="ru-RU" sz="2000" dirty="0">
                <a:solidFill>
                  <a:srgbClr val="003366"/>
                </a:solidFill>
                <a:latin typeface="Arial Narrow" panose="020B0606020202030204" pitchFamily="34" charset="0"/>
              </a:rPr>
              <a:t>Работникам необходимо проявлять особую бдительность - старайтесь не приближаться к стенам зданий, особенно в период оттепели или после сильного снегопада. Если это все же необходимо, предварительно внимательно осмотрите крышу. Если заметите свисающие сосульки и снег, не рискуйте, поищите другой путь. </a:t>
            </a:r>
          </a:p>
          <a:p>
            <a:pPr algn="just"/>
            <a:r>
              <a:rPr lang="ru-RU" sz="2000" dirty="0">
                <a:solidFill>
                  <a:srgbClr val="003366"/>
                </a:solidFill>
                <a:latin typeface="Arial Narrow" panose="020B0606020202030204" pitchFamily="34" charset="0"/>
              </a:rPr>
              <a:t>Не игнорируйте предупреждающие таблички об опасных местах, не пытайтесь проходить за ограждение. </a:t>
            </a:r>
          </a:p>
          <a:p>
            <a:pPr algn="just"/>
            <a:r>
              <a:rPr lang="ru-RU" sz="2000" dirty="0">
                <a:solidFill>
                  <a:srgbClr val="003366"/>
                </a:solidFill>
                <a:latin typeface="Arial Narrow" panose="020B0606020202030204" pitchFamily="34" charset="0"/>
              </a:rPr>
              <a:t>При обнаружении скоплений снега, сосулек на крыше зданий, сооружений немедленно проинформируйте службу эксплуатации и инженера по охране труда. После падения снега, льда, первых сосулек с края крыши, они могут сходить и с остальных частей кровли. Поэтому, если на тротуаре видны следы ранее упавшего снега или ледяные осколки, то это указывает на опасность данного места</a:t>
            </a:r>
            <a:r>
              <a:rPr lang="ru-RU" sz="2000" dirty="0" smtClean="0">
                <a:solidFill>
                  <a:srgbClr val="003366"/>
                </a:solidFill>
                <a:latin typeface="Arial Narrow" panose="020B0606020202030204" pitchFamily="34" charset="0"/>
              </a:rPr>
              <a:t>.</a:t>
            </a:r>
            <a:endParaRPr lang="ru-RU" sz="2000" dirty="0">
              <a:solidFill>
                <a:srgbClr val="003366"/>
              </a:solidFill>
              <a:latin typeface="Arial Narrow" panose="020B0606020202030204" pitchFamily="34" charset="0"/>
            </a:endParaRPr>
          </a:p>
        </p:txBody>
      </p:sp>
      <p:sp>
        <p:nvSpPr>
          <p:cNvPr id="8" name="Прямоугольник 7"/>
          <p:cNvSpPr/>
          <p:nvPr/>
        </p:nvSpPr>
        <p:spPr>
          <a:xfrm>
            <a:off x="2889300" y="6396335"/>
            <a:ext cx="5597430" cy="461665"/>
          </a:xfrm>
          <a:prstGeom prst="rect">
            <a:avLst/>
          </a:prstGeom>
        </p:spPr>
        <p:txBody>
          <a:bodyPr wrap="none">
            <a:spAutoFit/>
          </a:bodyPr>
          <a:lstStyle/>
          <a:p>
            <a:pPr algn="ctr">
              <a:defRPr/>
            </a:pPr>
            <a:r>
              <a:rPr lang="ru-RU" altLang="ru-RU" b="1" dirty="0" smtClean="0">
                <a:solidFill>
                  <a:schemeClr val="bg1"/>
                </a:solidFill>
                <a:effectLst>
                  <a:outerShdw blurRad="38100" dist="38100" dir="2700000" algn="tl">
                    <a:srgbClr val="000000">
                      <a:alpha val="43137"/>
                    </a:srgbClr>
                  </a:outerShdw>
                </a:effectLst>
              </a:rPr>
              <a:t>ООО </a:t>
            </a:r>
            <a:r>
              <a:rPr lang="ru-RU" altLang="ru-RU" b="1" dirty="0">
                <a:solidFill>
                  <a:schemeClr val="bg1"/>
                </a:solidFill>
                <a:effectLst>
                  <a:outerShdw blurRad="38100" dist="38100" dir="2700000" algn="tl">
                    <a:srgbClr val="000000">
                      <a:alpha val="43137"/>
                    </a:srgbClr>
                  </a:outerShdw>
                </a:effectLst>
              </a:rPr>
              <a:t>«</a:t>
            </a:r>
            <a:r>
              <a:rPr lang="ru-RU" altLang="ru-RU" b="1" dirty="0" smtClean="0">
                <a:solidFill>
                  <a:schemeClr val="bg1"/>
                </a:solidFill>
                <a:effectLst>
                  <a:outerShdw blurRad="38100" dist="38100" dir="2700000" algn="tl">
                    <a:srgbClr val="000000">
                      <a:alpha val="43137"/>
                    </a:srgbClr>
                  </a:outerShdw>
                </a:effectLst>
              </a:rPr>
              <a:t>Газпром межрегионгаз», </a:t>
            </a:r>
            <a:r>
              <a:rPr lang="ru-RU" altLang="ru-RU" b="1" dirty="0">
                <a:solidFill>
                  <a:schemeClr val="bg1"/>
                </a:solidFill>
                <a:effectLst>
                  <a:outerShdw blurRad="38100" dist="38100" dir="2700000" algn="tl">
                    <a:srgbClr val="000000">
                      <a:alpha val="43137"/>
                    </a:srgbClr>
                  </a:outerShdw>
                </a:effectLst>
              </a:rPr>
              <a:t>2021 год</a:t>
            </a:r>
          </a:p>
        </p:txBody>
      </p:sp>
    </p:spTree>
    <p:extLst>
      <p:ext uri="{BB962C8B-B14F-4D97-AF65-F5344CB8AC3E}">
        <p14:creationId xmlns:p14="http://schemas.microsoft.com/office/powerpoint/2010/main" val="206124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9C2"/>
        </a:solidFill>
        <a:effectLst/>
      </p:bgPr>
    </p:bg>
    <p:spTree>
      <p:nvGrpSpPr>
        <p:cNvPr id="1" name=""/>
        <p:cNvGrpSpPr/>
        <p:nvPr/>
      </p:nvGrpSpPr>
      <p:grpSpPr>
        <a:xfrm>
          <a:off x="0" y="0"/>
          <a:ext cx="0" cy="0"/>
          <a:chOff x="0" y="0"/>
          <a:chExt cx="0" cy="0"/>
        </a:xfrm>
      </p:grpSpPr>
      <p:sp>
        <p:nvSpPr>
          <p:cNvPr id="34" name="Заголовок 1">
            <a:extLst>
              <a:ext uri="{FF2B5EF4-FFF2-40B4-BE49-F238E27FC236}">
                <a16:creationId xmlns:a16="http://schemas.microsoft.com/office/drawing/2014/main" xmlns="" id="{7C9FC8C5-D2FF-4A85-B355-9C98080DD169}"/>
              </a:ext>
            </a:extLst>
          </p:cNvPr>
          <p:cNvSpPr txBox="1">
            <a:spLocks/>
          </p:cNvSpPr>
          <p:nvPr/>
        </p:nvSpPr>
        <p:spPr>
          <a:xfrm>
            <a:off x="2120507" y="54232"/>
            <a:ext cx="10001735" cy="976080"/>
          </a:xfrm>
          <a:prstGeom prst="rect">
            <a:avLst/>
          </a:prstGeom>
        </p:spPr>
        <p:txBody>
          <a:bodyPr lIns="0" tIns="0" rIns="0" bIns="0" anchor="ctr" anchorCtr="0">
            <a:normAutofit fontScale="97500"/>
          </a:bodyPr>
          <a:lstStyle>
            <a:lvl1pPr algn="l" defTabSz="1219170" rtl="0" eaLnBrk="1" latinLnBrk="0" hangingPunct="1">
              <a:spcBef>
                <a:spcPct val="0"/>
              </a:spcBef>
              <a:buNone/>
              <a:defRPr kumimoji="0" lang="ru-RU" sz="2000" b="1" i="0" u="none" strike="noStrike" kern="1200" cap="none" spc="0" normalizeH="0" baseline="0" noProof="0">
                <a:ln>
                  <a:noFill/>
                </a:ln>
                <a:solidFill>
                  <a:schemeClr val="bg1"/>
                </a:solidFill>
                <a:effectLst/>
                <a:uLnTx/>
                <a:uFillTx/>
                <a:latin typeface="Arial Narrow" pitchFamily="34" charset="0"/>
                <a:ea typeface="+mj-ea"/>
                <a:cs typeface="Arial" panose="020B0604020202020204" pitchFamily="34" charset="0"/>
              </a:defRPr>
            </a:lvl1pPr>
          </a:lstStyle>
          <a:p>
            <a:r>
              <a:rPr lang="ru-RU" altLang="ru-RU" sz="2400" kern="0" dirty="0">
                <a:effectLst>
                  <a:outerShdw blurRad="38100" dist="38100" dir="2700000" algn="tl">
                    <a:srgbClr val="000000">
                      <a:alpha val="43137"/>
                    </a:srgbClr>
                  </a:outerShdw>
                </a:effectLst>
              </a:rPr>
              <a:t>Мероприятия в зимний период 2021-2022</a:t>
            </a:r>
            <a:endParaRPr lang="ru-RU" sz="2400" b="0" dirty="0">
              <a:cs typeface="+mj-cs"/>
            </a:endParaRPr>
          </a:p>
        </p:txBody>
      </p:sp>
      <p:sp>
        <p:nvSpPr>
          <p:cNvPr id="2" name="Прямоугольник 1"/>
          <p:cNvSpPr/>
          <p:nvPr/>
        </p:nvSpPr>
        <p:spPr>
          <a:xfrm>
            <a:off x="1422400" y="2320836"/>
            <a:ext cx="8879840" cy="1938992"/>
          </a:xfrm>
          <a:prstGeom prst="rect">
            <a:avLst/>
          </a:prstGeom>
        </p:spPr>
        <p:txBody>
          <a:bodyPr wrap="square">
            <a:spAutoFit/>
          </a:bodyPr>
          <a:lstStyle/>
          <a:p>
            <a:pPr algn="ctr">
              <a:defRPr/>
            </a:pPr>
            <a:r>
              <a:rPr lang="ru-RU" sz="4000" dirty="0">
                <a:solidFill>
                  <a:schemeClr val="bg1"/>
                </a:solidFill>
                <a:effectLst>
                  <a:outerShdw blurRad="38100" dist="38100" dir="2700000" algn="tl">
                    <a:srgbClr val="000000">
                      <a:alpha val="43137"/>
                    </a:srgbClr>
                  </a:outerShdw>
                </a:effectLst>
              </a:rPr>
              <a:t>Соблюдайте </a:t>
            </a:r>
          </a:p>
          <a:p>
            <a:pPr algn="ctr">
              <a:defRPr/>
            </a:pPr>
            <a:r>
              <a:rPr lang="ru-RU" sz="4000" dirty="0">
                <a:solidFill>
                  <a:schemeClr val="bg1"/>
                </a:solidFill>
                <a:effectLst>
                  <a:outerShdw blurRad="38100" dist="38100" dir="2700000" algn="tl">
                    <a:srgbClr val="000000">
                      <a:alpha val="43137"/>
                    </a:srgbClr>
                  </a:outerShdw>
                </a:effectLst>
              </a:rPr>
              <a:t>меры личной безопасности </a:t>
            </a:r>
            <a:r>
              <a:rPr lang="ru-RU" sz="4000" dirty="0" smtClean="0">
                <a:solidFill>
                  <a:schemeClr val="bg1"/>
                </a:solidFill>
                <a:effectLst>
                  <a:outerShdw blurRad="38100" dist="38100" dir="2700000" algn="tl">
                    <a:srgbClr val="000000">
                      <a:alpha val="43137"/>
                    </a:srgbClr>
                  </a:outerShdw>
                </a:effectLst>
              </a:rPr>
              <a:t>в зимний период, </a:t>
            </a:r>
            <a:r>
              <a:rPr lang="ru-RU" sz="4000" dirty="0">
                <a:solidFill>
                  <a:schemeClr val="bg1"/>
                </a:solidFill>
                <a:effectLst>
                  <a:outerShdw blurRad="38100" dist="38100" dir="2700000" algn="tl">
                    <a:srgbClr val="000000">
                      <a:alpha val="43137"/>
                    </a:srgbClr>
                  </a:outerShdw>
                </a:effectLst>
              </a:rPr>
              <a:t>берегите </a:t>
            </a:r>
            <a:r>
              <a:rPr lang="ru-RU" sz="4000" dirty="0" smtClean="0">
                <a:solidFill>
                  <a:schemeClr val="bg1"/>
                </a:solidFill>
                <a:effectLst>
                  <a:outerShdw blurRad="38100" dist="38100" dir="2700000" algn="tl">
                    <a:srgbClr val="000000">
                      <a:alpha val="43137"/>
                    </a:srgbClr>
                  </a:outerShdw>
                </a:effectLst>
              </a:rPr>
              <a:t>себя!</a:t>
            </a:r>
            <a:endParaRPr lang="ru-RU" sz="4000" dirty="0"/>
          </a:p>
        </p:txBody>
      </p:sp>
      <p:sp>
        <p:nvSpPr>
          <p:cNvPr id="3" name="Прямоугольник 2"/>
          <p:cNvSpPr/>
          <p:nvPr/>
        </p:nvSpPr>
        <p:spPr>
          <a:xfrm>
            <a:off x="2889300" y="6396335"/>
            <a:ext cx="5597430" cy="461665"/>
          </a:xfrm>
          <a:prstGeom prst="rect">
            <a:avLst/>
          </a:prstGeom>
        </p:spPr>
        <p:txBody>
          <a:bodyPr wrap="none">
            <a:spAutoFit/>
          </a:bodyPr>
          <a:lstStyle/>
          <a:p>
            <a:pPr algn="ctr">
              <a:defRPr/>
            </a:pPr>
            <a:r>
              <a:rPr lang="ru-RU" altLang="ru-RU" b="1" dirty="0" smtClean="0">
                <a:solidFill>
                  <a:schemeClr val="bg1"/>
                </a:solidFill>
                <a:effectLst>
                  <a:outerShdw blurRad="38100" dist="38100" dir="2700000" algn="tl">
                    <a:srgbClr val="000000">
                      <a:alpha val="43137"/>
                    </a:srgbClr>
                  </a:outerShdw>
                </a:effectLst>
              </a:rPr>
              <a:t>ООО </a:t>
            </a:r>
            <a:r>
              <a:rPr lang="ru-RU" altLang="ru-RU" b="1" dirty="0">
                <a:solidFill>
                  <a:schemeClr val="bg1"/>
                </a:solidFill>
                <a:effectLst>
                  <a:outerShdw blurRad="38100" dist="38100" dir="2700000" algn="tl">
                    <a:srgbClr val="000000">
                      <a:alpha val="43137"/>
                    </a:srgbClr>
                  </a:outerShdw>
                </a:effectLst>
              </a:rPr>
              <a:t>«</a:t>
            </a:r>
            <a:r>
              <a:rPr lang="ru-RU" altLang="ru-RU" b="1" dirty="0" smtClean="0">
                <a:solidFill>
                  <a:schemeClr val="bg1"/>
                </a:solidFill>
                <a:effectLst>
                  <a:outerShdw blurRad="38100" dist="38100" dir="2700000" algn="tl">
                    <a:srgbClr val="000000">
                      <a:alpha val="43137"/>
                    </a:srgbClr>
                  </a:outerShdw>
                </a:effectLst>
              </a:rPr>
              <a:t>Газпром межрегионгаз», </a:t>
            </a:r>
            <a:r>
              <a:rPr lang="ru-RU" altLang="ru-RU" b="1" dirty="0">
                <a:solidFill>
                  <a:schemeClr val="bg1"/>
                </a:solidFill>
                <a:effectLst>
                  <a:outerShdw blurRad="38100" dist="38100" dir="2700000" algn="tl">
                    <a:srgbClr val="000000">
                      <a:alpha val="43137"/>
                    </a:srgbClr>
                  </a:outerShdw>
                </a:effectLst>
              </a:rPr>
              <a:t>2021 год</a:t>
            </a:r>
          </a:p>
        </p:txBody>
      </p:sp>
    </p:spTree>
    <p:extLst>
      <p:ext uri="{BB962C8B-B14F-4D97-AF65-F5344CB8AC3E}">
        <p14:creationId xmlns:p14="http://schemas.microsoft.com/office/powerpoint/2010/main" val="2443633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7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Специальное оформление">
  <a:themeElements>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5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7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8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9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0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15601</TotalTime>
  <Words>783</Words>
  <Application>Microsoft Office PowerPoint</Application>
  <PresentationFormat>Произвольный</PresentationFormat>
  <Paragraphs>52</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20</vt:i4>
      </vt:variant>
      <vt:variant>
        <vt:lpstr>Заголовки слайдов</vt:lpstr>
      </vt:variant>
      <vt:variant>
        <vt:i4>9</vt:i4>
      </vt:variant>
    </vt:vector>
  </HeadingPairs>
  <TitlesOfParts>
    <vt:vector size="32" baseType="lpstr">
      <vt:lpstr>Arial</vt:lpstr>
      <vt:lpstr>Arial Narrow</vt:lpstr>
      <vt:lpstr>Calibri</vt:lpstr>
      <vt:lpstr>7_Специальное оформление</vt:lpstr>
      <vt:lpstr>8_Специальное оформление</vt:lpstr>
      <vt:lpstr>12_Специальное оформление</vt:lpstr>
      <vt:lpstr>11_Специальное оформление</vt:lpstr>
      <vt:lpstr>13_Специальное оформление</vt:lpstr>
      <vt:lpstr>10_Специальное оформление</vt:lpstr>
      <vt:lpstr>9_Специальное оформление</vt:lpstr>
      <vt:lpstr>14_Специальное оформление</vt:lpstr>
      <vt:lpstr>2_Тема Office</vt:lpstr>
      <vt:lpstr>8_Тема Office</vt:lpstr>
      <vt:lpstr>9_Тема Office</vt:lpstr>
      <vt:lpstr>10_Тема Office</vt:lpstr>
      <vt:lpstr>3_Специальное оформление</vt:lpstr>
      <vt:lpstr>15_Специальное оформление</vt:lpstr>
      <vt:lpstr>16_Специальное оформление</vt:lpstr>
      <vt:lpstr>17_Специальное оформление</vt:lpstr>
      <vt:lpstr>18_Специальное оформление</vt:lpstr>
      <vt:lpstr>19_Специальное оформление</vt:lpstr>
      <vt:lpstr>20_Специальное оформление</vt:lpstr>
      <vt:lpstr>21_Специальное оформление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ПАО "Газпром"</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Кильмухаметов Марат Данилович</dc:creator>
  <cp:lastModifiedBy>Саламбек А. Кагиров</cp:lastModifiedBy>
  <cp:revision>1259</cp:revision>
  <cp:lastPrinted>2021-12-13T11:37:48Z</cp:lastPrinted>
  <dcterms:created xsi:type="dcterms:W3CDTF">2016-02-05T10:31:15Z</dcterms:created>
  <dcterms:modified xsi:type="dcterms:W3CDTF">2021-12-13T11:38:59Z</dcterms:modified>
</cp:coreProperties>
</file>